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60" r:id="rId2"/>
    <p:sldId id="268" r:id="rId3"/>
    <p:sldId id="286" r:id="rId4"/>
    <p:sldId id="264" r:id="rId5"/>
    <p:sldId id="27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63" r:id="rId15"/>
    <p:sldId id="261" r:id="rId16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B1B"/>
    <a:srgbClr val="FECC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E54054-6614-4B39-8EED-5539474E1449}" v="24" dt="2025-11-30T22:09:33.9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70"/>
    <p:restoredTop sz="94552" autoAdjust="0"/>
  </p:normalViewPr>
  <p:slideViewPr>
    <p:cSldViewPr snapToGrid="0" showGuides="1">
      <p:cViewPr varScale="1">
        <p:scale>
          <a:sx n="75" d="100"/>
          <a:sy n="75" d="100"/>
        </p:scale>
        <p:origin x="43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ina Paret" userId="14e87add-0e5c-435b-ba5f-029c294bdf77" providerId="ADAL" clId="{AB44B3B7-81D4-447B-B5B8-9CF93A57C479}"/>
    <pc:docChg chg="custSel modSld">
      <pc:chgData name="Romina Paret" userId="14e87add-0e5c-435b-ba5f-029c294bdf77" providerId="ADAL" clId="{AB44B3B7-81D4-447B-B5B8-9CF93A57C479}" dt="2025-11-30T22:10:23.305" v="134" actId="1076"/>
      <pc:docMkLst>
        <pc:docMk/>
      </pc:docMkLst>
      <pc:sldChg chg="modSp mod">
        <pc:chgData name="Romina Paret" userId="14e87add-0e5c-435b-ba5f-029c294bdf77" providerId="ADAL" clId="{AB44B3B7-81D4-447B-B5B8-9CF93A57C479}" dt="2025-11-30T22:10:23.305" v="134" actId="1076"/>
        <pc:sldMkLst>
          <pc:docMk/>
          <pc:sldMk cId="337499914" sldId="263"/>
        </pc:sldMkLst>
        <pc:grpChg chg="mod">
          <ac:chgData name="Romina Paret" userId="14e87add-0e5c-435b-ba5f-029c294bdf77" providerId="ADAL" clId="{AB44B3B7-81D4-447B-B5B8-9CF93A57C479}" dt="2025-11-30T22:10:23.305" v="134" actId="1076"/>
          <ac:grpSpMkLst>
            <pc:docMk/>
            <pc:sldMk cId="337499914" sldId="263"/>
            <ac:grpSpMk id="11" creationId="{C49F427D-474C-FBBA-F36B-017F81D3C219}"/>
          </ac:grpSpMkLst>
        </pc:grpChg>
      </pc:sldChg>
      <pc:sldChg chg="addSp modSp mod">
        <pc:chgData name="Romina Paret" userId="14e87add-0e5c-435b-ba5f-029c294bdf77" providerId="ADAL" clId="{AB44B3B7-81D4-447B-B5B8-9CF93A57C479}" dt="2025-11-30T22:06:36.824" v="76" actId="207"/>
        <pc:sldMkLst>
          <pc:docMk/>
          <pc:sldMk cId="2595507310" sldId="264"/>
        </pc:sldMkLst>
        <pc:spChg chg="mod">
          <ac:chgData name="Romina Paret" userId="14e87add-0e5c-435b-ba5f-029c294bdf77" providerId="ADAL" clId="{AB44B3B7-81D4-447B-B5B8-9CF93A57C479}" dt="2025-11-30T22:06:30.679" v="75" actId="1076"/>
          <ac:spMkLst>
            <pc:docMk/>
            <pc:sldMk cId="2595507310" sldId="264"/>
            <ac:spMk id="2" creationId="{00000000-0000-0000-0000-000000000000}"/>
          </ac:spMkLst>
        </pc:spChg>
        <pc:spChg chg="mod">
          <ac:chgData name="Romina Paret" userId="14e87add-0e5c-435b-ba5f-029c294bdf77" providerId="ADAL" clId="{AB44B3B7-81D4-447B-B5B8-9CF93A57C479}" dt="2025-11-30T22:06:36.824" v="76" actId="207"/>
          <ac:spMkLst>
            <pc:docMk/>
            <pc:sldMk cId="2595507310" sldId="264"/>
            <ac:spMk id="3" creationId="{00000000-0000-0000-0000-000000000000}"/>
          </ac:spMkLst>
        </pc:spChg>
        <pc:picChg chg="add mod">
          <ac:chgData name="Romina Paret" userId="14e87add-0e5c-435b-ba5f-029c294bdf77" providerId="ADAL" clId="{AB44B3B7-81D4-447B-B5B8-9CF93A57C479}" dt="2025-11-30T22:06:09.699" v="66" actId="1076"/>
          <ac:picMkLst>
            <pc:docMk/>
            <pc:sldMk cId="2595507310" sldId="264"/>
            <ac:picMk id="3074" creationId="{3CE9C279-225B-B34C-2AF6-EE54EF055409}"/>
          </ac:picMkLst>
        </pc:picChg>
      </pc:sldChg>
      <pc:sldChg chg="addSp modSp mod">
        <pc:chgData name="Romina Paret" userId="14e87add-0e5c-435b-ba5f-029c294bdf77" providerId="ADAL" clId="{AB44B3B7-81D4-447B-B5B8-9CF93A57C479}" dt="2025-11-30T21:59:05.967" v="3" actId="14100"/>
        <pc:sldMkLst>
          <pc:docMk/>
          <pc:sldMk cId="3449583142" sldId="268"/>
        </pc:sldMkLst>
        <pc:picChg chg="add mod">
          <ac:chgData name="Romina Paret" userId="14e87add-0e5c-435b-ba5f-029c294bdf77" providerId="ADAL" clId="{AB44B3B7-81D4-447B-B5B8-9CF93A57C479}" dt="2025-11-30T21:59:05.967" v="3" actId="14100"/>
          <ac:picMkLst>
            <pc:docMk/>
            <pc:sldMk cId="3449583142" sldId="268"/>
            <ac:picMk id="4" creationId="{D5E0EEAB-5780-2360-6964-ED4142230251}"/>
          </ac:picMkLst>
        </pc:picChg>
      </pc:sldChg>
      <pc:sldChg chg="modSp mod">
        <pc:chgData name="Romina Paret" userId="14e87add-0e5c-435b-ba5f-029c294bdf77" providerId="ADAL" clId="{AB44B3B7-81D4-447B-B5B8-9CF93A57C479}" dt="2025-11-30T22:06:58.966" v="79" actId="1076"/>
        <pc:sldMkLst>
          <pc:docMk/>
          <pc:sldMk cId="1722470544" sldId="277"/>
        </pc:sldMkLst>
        <pc:spChg chg="mod">
          <ac:chgData name="Romina Paret" userId="14e87add-0e5c-435b-ba5f-029c294bdf77" providerId="ADAL" clId="{AB44B3B7-81D4-447B-B5B8-9CF93A57C479}" dt="2025-11-30T22:06:53.321" v="78" actId="20577"/>
          <ac:spMkLst>
            <pc:docMk/>
            <pc:sldMk cId="1722470544" sldId="277"/>
            <ac:spMk id="2" creationId="{00000000-0000-0000-0000-000000000000}"/>
          </ac:spMkLst>
        </pc:spChg>
        <pc:spChg chg="mod">
          <ac:chgData name="Romina Paret" userId="14e87add-0e5c-435b-ba5f-029c294bdf77" providerId="ADAL" clId="{AB44B3B7-81D4-447B-B5B8-9CF93A57C479}" dt="2025-11-30T22:06:58.966" v="79" actId="1076"/>
          <ac:spMkLst>
            <pc:docMk/>
            <pc:sldMk cId="1722470544" sldId="277"/>
            <ac:spMk id="11" creationId="{1CBA9D87-D3A5-E071-4A5A-C691B011EAA7}"/>
          </ac:spMkLst>
        </pc:spChg>
      </pc:sldChg>
      <pc:sldChg chg="addSp delSp modSp mod">
        <pc:chgData name="Romina Paret" userId="14e87add-0e5c-435b-ba5f-029c294bdf77" providerId="ADAL" clId="{AB44B3B7-81D4-447B-B5B8-9CF93A57C479}" dt="2025-11-30T22:07:13.554" v="90" actId="20577"/>
        <pc:sldMkLst>
          <pc:docMk/>
          <pc:sldMk cId="2034484361" sldId="288"/>
        </pc:sldMkLst>
        <pc:spChg chg="mod">
          <ac:chgData name="Romina Paret" userId="14e87add-0e5c-435b-ba5f-029c294bdf77" providerId="ADAL" clId="{AB44B3B7-81D4-447B-B5B8-9CF93A57C479}" dt="2025-11-30T22:07:13.554" v="90" actId="20577"/>
          <ac:spMkLst>
            <pc:docMk/>
            <pc:sldMk cId="2034484361" sldId="288"/>
            <ac:spMk id="2" creationId="{59C6D210-F369-8E17-6880-108BE15CAB29}"/>
          </ac:spMkLst>
        </pc:spChg>
        <pc:spChg chg="mod">
          <ac:chgData name="Romina Paret" userId="14e87add-0e5c-435b-ba5f-029c294bdf77" providerId="ADAL" clId="{AB44B3B7-81D4-447B-B5B8-9CF93A57C479}" dt="2025-11-30T22:04:50.576" v="56" actId="20577"/>
          <ac:spMkLst>
            <pc:docMk/>
            <pc:sldMk cId="2034484361" sldId="288"/>
            <ac:spMk id="3" creationId="{3367840E-D4C5-68F0-8D07-63130B0C8F84}"/>
          </ac:spMkLst>
        </pc:spChg>
        <pc:picChg chg="del">
          <ac:chgData name="Romina Paret" userId="14e87add-0e5c-435b-ba5f-029c294bdf77" providerId="ADAL" clId="{AB44B3B7-81D4-447B-B5B8-9CF93A57C479}" dt="2025-11-30T22:04:33.117" v="41" actId="478"/>
          <ac:picMkLst>
            <pc:docMk/>
            <pc:sldMk cId="2034484361" sldId="288"/>
            <ac:picMk id="8" creationId="{CAE41AE8-B13C-744C-BC1D-78FA33785173}"/>
          </ac:picMkLst>
        </pc:picChg>
        <pc:picChg chg="del">
          <ac:chgData name="Romina Paret" userId="14e87add-0e5c-435b-ba5f-029c294bdf77" providerId="ADAL" clId="{AB44B3B7-81D4-447B-B5B8-9CF93A57C479}" dt="2025-11-30T22:04:20.254" v="36" actId="478"/>
          <ac:picMkLst>
            <pc:docMk/>
            <pc:sldMk cId="2034484361" sldId="288"/>
            <ac:picMk id="10" creationId="{637575A3-C2DD-33DC-2036-D0E6354BB0D7}"/>
          </ac:picMkLst>
        </pc:picChg>
        <pc:picChg chg="add mod">
          <ac:chgData name="Romina Paret" userId="14e87add-0e5c-435b-ba5f-029c294bdf77" providerId="ADAL" clId="{AB44B3B7-81D4-447B-B5B8-9CF93A57C479}" dt="2025-11-30T22:05:06.718" v="63" actId="1076"/>
          <ac:picMkLst>
            <pc:docMk/>
            <pc:sldMk cId="2034484361" sldId="288"/>
            <ac:picMk id="2050" creationId="{6647B2C8-CE68-74E2-3C14-A91EABE488AF}"/>
          </ac:picMkLst>
        </pc:picChg>
      </pc:sldChg>
      <pc:sldChg chg="modSp mod">
        <pc:chgData name="Romina Paret" userId="14e87add-0e5c-435b-ba5f-029c294bdf77" providerId="ADAL" clId="{AB44B3B7-81D4-447B-B5B8-9CF93A57C479}" dt="2025-11-30T22:09:11.910" v="96" actId="20577"/>
        <pc:sldMkLst>
          <pc:docMk/>
          <pc:sldMk cId="1055654301" sldId="292"/>
        </pc:sldMkLst>
        <pc:spChg chg="mod">
          <ac:chgData name="Romina Paret" userId="14e87add-0e5c-435b-ba5f-029c294bdf77" providerId="ADAL" clId="{AB44B3B7-81D4-447B-B5B8-9CF93A57C479}" dt="2025-11-30T22:09:11.910" v="96" actId="20577"/>
          <ac:spMkLst>
            <pc:docMk/>
            <pc:sldMk cId="1055654301" sldId="292"/>
            <ac:spMk id="3" creationId="{1EB7D4ED-DAD6-1A8F-50A1-C6DB49DE1C7A}"/>
          </ac:spMkLst>
        </pc:spChg>
      </pc:sldChg>
      <pc:sldChg chg="addSp modSp">
        <pc:chgData name="Romina Paret" userId="14e87add-0e5c-435b-ba5f-029c294bdf77" providerId="ADAL" clId="{AB44B3B7-81D4-447B-B5B8-9CF93A57C479}" dt="2025-11-30T22:03:15.599" v="8" actId="1076"/>
        <pc:sldMkLst>
          <pc:docMk/>
          <pc:sldMk cId="4051978245" sldId="294"/>
        </pc:sldMkLst>
        <pc:picChg chg="add mod">
          <ac:chgData name="Romina Paret" userId="14e87add-0e5c-435b-ba5f-029c294bdf77" providerId="ADAL" clId="{AB44B3B7-81D4-447B-B5B8-9CF93A57C479}" dt="2025-11-30T22:03:15.599" v="8" actId="1076"/>
          <ac:picMkLst>
            <pc:docMk/>
            <pc:sldMk cId="4051978245" sldId="294"/>
            <ac:picMk id="1026" creationId="{1D2C9502-C2E3-E5BC-57BC-F8CA33BEEF4D}"/>
          </ac:picMkLst>
        </pc:picChg>
      </pc:sldChg>
      <pc:sldChg chg="modSp mod">
        <pc:chgData name="Romina Paret" userId="14e87add-0e5c-435b-ba5f-029c294bdf77" providerId="ADAL" clId="{AB44B3B7-81D4-447B-B5B8-9CF93A57C479}" dt="2025-11-30T22:10:11.479" v="133" actId="20577"/>
        <pc:sldMkLst>
          <pc:docMk/>
          <pc:sldMk cId="33232570" sldId="295"/>
        </pc:sldMkLst>
        <pc:spChg chg="mod">
          <ac:chgData name="Romina Paret" userId="14e87add-0e5c-435b-ba5f-029c294bdf77" providerId="ADAL" clId="{AB44B3B7-81D4-447B-B5B8-9CF93A57C479}" dt="2025-11-30T22:10:11.479" v="133" actId="20577"/>
          <ac:spMkLst>
            <pc:docMk/>
            <pc:sldMk cId="33232570" sldId="295"/>
            <ac:spMk id="3" creationId="{D55665AA-49A9-3432-9E96-7AEA8568E73F}"/>
          </ac:spMkLst>
        </pc:spChg>
        <pc:picChg chg="mod">
          <ac:chgData name="Romina Paret" userId="14e87add-0e5c-435b-ba5f-029c294bdf77" providerId="ADAL" clId="{AB44B3B7-81D4-447B-B5B8-9CF93A57C479}" dt="2025-11-30T22:03:30.037" v="12" actId="1076"/>
          <ac:picMkLst>
            <pc:docMk/>
            <pc:sldMk cId="33232570" sldId="295"/>
            <ac:picMk id="6" creationId="{AF853A24-1FA1-56A1-0DE6-3F6012F3474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34FD6-F13A-014D-B486-AE45976279D7}" type="datetimeFigureOut">
              <a:rPr lang="en-BE" smtClean="0"/>
              <a:t>11/30/2025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1A296-8725-2649-A4E5-3FACE05EE31E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44578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41A296-8725-2649-A4E5-3FACE05EE31E}" type="slidenum">
              <a:rPr lang="en-BE" smtClean="0"/>
              <a:t>11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398798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sslide-bas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and orange logo&#10;&#10;Description automatically generated">
            <a:extLst>
              <a:ext uri="{FF2B5EF4-FFF2-40B4-BE49-F238E27FC236}">
                <a16:creationId xmlns:a16="http://schemas.microsoft.com/office/drawing/2014/main" id="{B8BC3C3F-B62D-D654-9EC7-EFF018AB12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04898" y="1985790"/>
            <a:ext cx="4182204" cy="28864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20F307-D512-A34F-D1B1-FE5B360538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3901" y="5733737"/>
            <a:ext cx="853200" cy="2233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D58EAD-B2FB-AAAA-07D3-C1F733605ACC}"/>
              </a:ext>
            </a:extLst>
          </p:cNvPr>
          <p:cNvSpPr txBox="1"/>
          <p:nvPr userDrawn="1"/>
        </p:nvSpPr>
        <p:spPr>
          <a:xfrm>
            <a:off x="607101" y="6039085"/>
            <a:ext cx="1098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b="1" i="0" dirty="0">
                <a:latin typeface="Arial" panose="020B0604020202020204" pitchFamily="34" charset="0"/>
                <a:cs typeface="Arial" panose="020B0604020202020204" pitchFamily="34" charset="0"/>
              </a:rPr>
              <a:t>Volg ons: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27BAE6-B5A8-FA3A-9843-5ACA3363C04D}"/>
              </a:ext>
            </a:extLst>
          </p:cNvPr>
          <p:cNvSpPr txBox="1"/>
          <p:nvPr userDrawn="1"/>
        </p:nvSpPr>
        <p:spPr>
          <a:xfrm>
            <a:off x="1588959" y="6039085"/>
            <a:ext cx="1454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b="0" i="0" dirty="0">
                <a:latin typeface="Arial" panose="020B0604020202020204" pitchFamily="34" charset="0"/>
                <a:cs typeface="Arial" panose="020B0604020202020204" pitchFamily="34" charset="0"/>
              </a:rPr>
              <a:t>@staddiest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B6FB08-D4B8-72D8-C94B-66943992D831}"/>
              </a:ext>
            </a:extLst>
          </p:cNvPr>
          <p:cNvSpPr txBox="1"/>
          <p:nvPr userDrawn="1"/>
        </p:nvSpPr>
        <p:spPr>
          <a:xfrm>
            <a:off x="9797322" y="6039085"/>
            <a:ext cx="1787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BE" sz="1600" b="1" i="0" dirty="0">
                <a:latin typeface="Arial" panose="020B0604020202020204" pitchFamily="34" charset="0"/>
                <a:cs typeface="Arial" panose="020B0604020202020204" pitchFamily="34" charset="0"/>
              </a:rPr>
              <a:t>www.diest.be</a:t>
            </a:r>
          </a:p>
        </p:txBody>
      </p:sp>
    </p:spTree>
    <p:extLst>
      <p:ext uri="{BB962C8B-B14F-4D97-AF65-F5344CB8AC3E}">
        <p14:creationId xmlns:p14="http://schemas.microsoft.com/office/powerpoint/2010/main" val="3601238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eningsslide-metD-StSul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5458AB7E-A63C-5ACC-3371-627EDACBDB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7226389" y="2621639"/>
            <a:ext cx="3388849" cy="11264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5FFF6C-5E8A-493D-5E4A-361F1426F9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10990" y="5733738"/>
            <a:ext cx="852913" cy="2233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84C3DF-3943-8126-8BF8-2087E642AAA2}"/>
              </a:ext>
            </a:extLst>
          </p:cNvPr>
          <p:cNvSpPr txBox="1"/>
          <p:nvPr userDrawn="1"/>
        </p:nvSpPr>
        <p:spPr>
          <a:xfrm>
            <a:off x="6019520" y="6039085"/>
            <a:ext cx="1098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Volg ons: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523797-5F28-97E3-FC50-30F6858E731C}"/>
              </a:ext>
            </a:extLst>
          </p:cNvPr>
          <p:cNvSpPr txBox="1"/>
          <p:nvPr userDrawn="1"/>
        </p:nvSpPr>
        <p:spPr>
          <a:xfrm>
            <a:off x="7001378" y="6039085"/>
            <a:ext cx="1454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@staddiest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DACD60-11B7-31B2-40C2-BBEA834FFDE5}"/>
              </a:ext>
            </a:extLst>
          </p:cNvPr>
          <p:cNvSpPr txBox="1"/>
          <p:nvPr userDrawn="1"/>
        </p:nvSpPr>
        <p:spPr>
          <a:xfrm>
            <a:off x="9797322" y="6039085"/>
            <a:ext cx="1787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BE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www.diest.be</a:t>
            </a:r>
          </a:p>
        </p:txBody>
      </p:sp>
    </p:spTree>
    <p:extLst>
      <p:ext uri="{BB962C8B-B14F-4D97-AF65-F5344CB8AC3E}">
        <p14:creationId xmlns:p14="http://schemas.microsoft.com/office/powerpoint/2010/main" val="694791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eningsslide-metD-schaff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5458AB7E-A63C-5ACC-3371-627EDACBDB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7226389" y="2621639"/>
            <a:ext cx="3388849" cy="11264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5FFF6C-5E8A-493D-5E4A-361F1426F9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10990" y="5733738"/>
            <a:ext cx="852913" cy="2233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84C3DF-3943-8126-8BF8-2087E642AAA2}"/>
              </a:ext>
            </a:extLst>
          </p:cNvPr>
          <p:cNvSpPr txBox="1"/>
          <p:nvPr userDrawn="1"/>
        </p:nvSpPr>
        <p:spPr>
          <a:xfrm>
            <a:off x="6019520" y="6039085"/>
            <a:ext cx="1098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Volg ons: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523797-5F28-97E3-FC50-30F6858E731C}"/>
              </a:ext>
            </a:extLst>
          </p:cNvPr>
          <p:cNvSpPr txBox="1"/>
          <p:nvPr userDrawn="1"/>
        </p:nvSpPr>
        <p:spPr>
          <a:xfrm>
            <a:off x="7001378" y="6039085"/>
            <a:ext cx="1454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@staddiest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DACD60-11B7-31B2-40C2-BBEA834FFDE5}"/>
              </a:ext>
            </a:extLst>
          </p:cNvPr>
          <p:cNvSpPr txBox="1"/>
          <p:nvPr userDrawn="1"/>
        </p:nvSpPr>
        <p:spPr>
          <a:xfrm>
            <a:off x="9797322" y="6039085"/>
            <a:ext cx="1787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BE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www.diest.be</a:t>
            </a:r>
          </a:p>
        </p:txBody>
      </p:sp>
    </p:spTree>
    <p:extLst>
      <p:ext uri="{BB962C8B-B14F-4D97-AF65-F5344CB8AC3E}">
        <p14:creationId xmlns:p14="http://schemas.microsoft.com/office/powerpoint/2010/main" val="2381612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sslide-metD-viewCitad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5458AB7E-A63C-5ACC-3371-627EDACBDB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7226389" y="2621639"/>
            <a:ext cx="3388849" cy="11264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5FFF6C-5E8A-493D-5E4A-361F1426F9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10990" y="5733738"/>
            <a:ext cx="852913" cy="2233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84C3DF-3943-8126-8BF8-2087E642AAA2}"/>
              </a:ext>
            </a:extLst>
          </p:cNvPr>
          <p:cNvSpPr txBox="1"/>
          <p:nvPr userDrawn="1"/>
        </p:nvSpPr>
        <p:spPr>
          <a:xfrm>
            <a:off x="6019520" y="6039085"/>
            <a:ext cx="1098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Volg ons: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523797-5F28-97E3-FC50-30F6858E731C}"/>
              </a:ext>
            </a:extLst>
          </p:cNvPr>
          <p:cNvSpPr txBox="1"/>
          <p:nvPr userDrawn="1"/>
        </p:nvSpPr>
        <p:spPr>
          <a:xfrm>
            <a:off x="7001378" y="6039085"/>
            <a:ext cx="1454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@staddiest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DACD60-11B7-31B2-40C2-BBEA834FFDE5}"/>
              </a:ext>
            </a:extLst>
          </p:cNvPr>
          <p:cNvSpPr txBox="1"/>
          <p:nvPr userDrawn="1"/>
        </p:nvSpPr>
        <p:spPr>
          <a:xfrm>
            <a:off x="9797322" y="6039085"/>
            <a:ext cx="1787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BE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www.diest.be</a:t>
            </a:r>
          </a:p>
        </p:txBody>
      </p:sp>
    </p:spTree>
    <p:extLst>
      <p:ext uri="{BB962C8B-B14F-4D97-AF65-F5344CB8AC3E}">
        <p14:creationId xmlns:p14="http://schemas.microsoft.com/office/powerpoint/2010/main" val="1592414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sslide-gekleurdevlakk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DC2F2572-221A-A94F-58D0-3CCB64C24A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03927" y="1790700"/>
            <a:ext cx="3422650" cy="23622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4C6AFC9-4AFD-176E-A9BE-CD2E90027BA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80610" y="5291533"/>
            <a:ext cx="852913" cy="22331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68F2310-39C1-1C7B-2926-AC4A55E6B401}"/>
              </a:ext>
            </a:extLst>
          </p:cNvPr>
          <p:cNvSpPr txBox="1"/>
          <p:nvPr userDrawn="1"/>
        </p:nvSpPr>
        <p:spPr>
          <a:xfrm>
            <a:off x="2789140" y="5596880"/>
            <a:ext cx="1098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Volg ons: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16D02E-C6FA-601E-07F5-F1E89850E674}"/>
              </a:ext>
            </a:extLst>
          </p:cNvPr>
          <p:cNvSpPr txBox="1"/>
          <p:nvPr userDrawn="1"/>
        </p:nvSpPr>
        <p:spPr>
          <a:xfrm>
            <a:off x="3770998" y="5596880"/>
            <a:ext cx="14540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16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@staddiest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3C259A-70D0-6176-4CE5-6EF073FB37AE}"/>
              </a:ext>
            </a:extLst>
          </p:cNvPr>
          <p:cNvSpPr txBox="1"/>
          <p:nvPr userDrawn="1"/>
        </p:nvSpPr>
        <p:spPr>
          <a:xfrm>
            <a:off x="9797322" y="5596880"/>
            <a:ext cx="1787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BE" sz="16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www.diest.be</a:t>
            </a:r>
          </a:p>
        </p:txBody>
      </p:sp>
    </p:spTree>
    <p:extLst>
      <p:ext uri="{BB962C8B-B14F-4D97-AF65-F5344CB8AC3E}">
        <p14:creationId xmlns:p14="http://schemas.microsoft.com/office/powerpoint/2010/main" val="1347650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oofdstuk-oranj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062C9-A464-A4DF-C757-4846B95F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2701"/>
            <a:ext cx="9144000" cy="2146300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1F9E93-8CC1-E398-922B-D15E16C78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41751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600274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oofdstuk-blau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062C9-A464-A4DF-C757-4846B95F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2701"/>
            <a:ext cx="9144000" cy="2146300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1F9E93-8CC1-E398-922B-D15E16C78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41751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489286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oofdstuk-gro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062C9-A464-A4DF-C757-4846B95F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2701"/>
            <a:ext cx="9144000" cy="2146300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1F9E93-8CC1-E398-922B-D15E16C78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41751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235784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oofdstuk-ge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062C9-A464-A4DF-C757-4846B95F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82701"/>
            <a:ext cx="9144000" cy="2146300"/>
          </a:xfrm>
        </p:spPr>
        <p:txBody>
          <a:bodyPr anchor="b">
            <a:normAutofit/>
          </a:bodyPr>
          <a:lstStyle>
            <a:lvl1pPr algn="ctr">
              <a:defRPr sz="5400" b="1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B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1F9E93-8CC1-E398-922B-D15E16C78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41751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F59B1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59488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wit-oranj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AEDF30-5AB5-5EF7-F48E-6EB903E6B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0" y="552450"/>
            <a:ext cx="10083800" cy="1454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BE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984FD9A-99CD-438D-BF80-B9FE3D1FE6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47750" y="2006600"/>
            <a:ext cx="10096500" cy="3587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0300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wit-blau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98A33163-1F21-ED08-B279-E73C64060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0" y="552450"/>
            <a:ext cx="10083800" cy="1454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BE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22CB55B-5B28-9B30-D0EA-690065D62A7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47750" y="2006600"/>
            <a:ext cx="10096500" cy="3587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1692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wit-gro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E40A588F-4C15-68A4-B6B6-EC9FA2B3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0" y="552450"/>
            <a:ext cx="10083800" cy="1454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BE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1C044B9-5A7B-E0D9-5541-5ECE95CA8BC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47750" y="2006600"/>
            <a:ext cx="10096500" cy="3587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7935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wit-ge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3C93A27-0A0C-F90F-7658-007DFF361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0" y="552450"/>
            <a:ext cx="10083800" cy="1454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BE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BC95C3B-6391-3623-10E2-7836AF5F51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47750" y="2006600"/>
            <a:ext cx="10096500" cy="3587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78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-foto-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36AD50C-5D28-A630-29D2-BA9149C9CF3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26250" y="1289051"/>
            <a:ext cx="4324350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980E22A4-E545-58F0-38A9-4FA6ADF4697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744000" y="0"/>
            <a:ext cx="6840000" cy="6840000"/>
          </a:xfrm>
          <a:prstGeom prst="flowChartDelay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nl-BE" dirty="0"/>
              <a:t>FOTO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727286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-D-foto-oranj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6F6AC9B-E85A-7C53-6BC8-56F9E7B0D82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26250" y="1289051"/>
            <a:ext cx="4324350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9584116-2393-81F3-26C4-B217991C0CA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744000" y="7495"/>
            <a:ext cx="6840000" cy="6840000"/>
          </a:xfrm>
          <a:prstGeom prst="flowChartDelay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nl-BE" dirty="0"/>
              <a:t>FOTO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197264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-D-foto-blau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5780C-C4A9-DD56-6B84-2F7C31A3576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26250" y="1289051"/>
            <a:ext cx="4324350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6D153F9C-2819-3820-6378-C604D3049E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744000" y="7495"/>
            <a:ext cx="6840000" cy="6840000"/>
          </a:xfrm>
          <a:prstGeom prst="flowChartDelay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nl-BE" dirty="0"/>
              <a:t>FOTO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9985854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-D-foto-gro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D7754-150F-3BDA-1E3A-8DD67B18428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26250" y="1289051"/>
            <a:ext cx="4324350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0D1A416F-B05B-1737-4569-85F5EFE6D0A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744000" y="7495"/>
            <a:ext cx="6840000" cy="6840000"/>
          </a:xfrm>
          <a:prstGeom prst="flowChartDelay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nl-BE" dirty="0"/>
              <a:t>FOTO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08416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-D-foto-ge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F77F27DA-500F-ED20-F1BA-2C491F0E9FE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744000" y="7495"/>
            <a:ext cx="6840000" cy="6840000"/>
          </a:xfrm>
          <a:prstGeom prst="flowChartDelay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nl-BE" dirty="0"/>
              <a:t>FOTO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C29A12-7D12-1ECE-4E71-705D456B477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26250" y="1289051"/>
            <a:ext cx="4324350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3871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d-metkleinefoto-oranj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9E52D6FC-6AF3-7206-26DD-6D14A5618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250" y="882650"/>
            <a:ext cx="3359150" cy="25590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BE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CE37CBA-6160-213F-DAD9-EA808FF403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2100" y="882650"/>
            <a:ext cx="5784850" cy="51562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8CAE991-A393-6723-0E6F-7E0FED316F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618000"/>
            <a:ext cx="3240000" cy="3240000"/>
          </a:xfrm>
          <a:prstGeom prst="flowChartDelay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nl-BE" dirty="0"/>
              <a:t>FOTO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852542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d-metkleinefoto-blau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625598A0-E8E7-EB01-778B-8A0B670C6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250" y="882650"/>
            <a:ext cx="3359150" cy="25590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BE" dirty="0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FDC26CD5-01DA-9A60-0ED1-CC37210EA6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618000"/>
            <a:ext cx="3240000" cy="3240000"/>
          </a:xfrm>
          <a:prstGeom prst="flowChartDelay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l-BE" dirty="0"/>
              <a:t>Foto</a:t>
            </a:r>
            <a:endParaRPr lang="en-BE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2D1227F1-6A8B-50A5-8FDE-F25A99A614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2100" y="882650"/>
            <a:ext cx="5784850" cy="51562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098216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d-metkleinefoto-gro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926900E-3CDC-F81C-0017-24AD7EFE4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250" y="882650"/>
            <a:ext cx="3359150" cy="25590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BE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4B51C6-B5A0-74DA-287C-01ECAEA8A6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2100" y="882650"/>
            <a:ext cx="5784850" cy="51562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4575C901-3413-4247-206B-CA6535F363C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618000"/>
            <a:ext cx="3240000" cy="3240000"/>
          </a:xfrm>
          <a:prstGeom prst="flowChartDelay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nl-BE" dirty="0"/>
              <a:t>FOTO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549801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d-metkleinefoto-ge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5A34759-4821-BAF1-9796-3FBA4446DA5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618000"/>
            <a:ext cx="3240000" cy="3240000"/>
          </a:xfrm>
          <a:prstGeom prst="flowChartDelay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nl-BE" dirty="0"/>
              <a:t>FOTO</a:t>
            </a:r>
            <a:endParaRPr lang="en-BE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30746A59-CEBC-1763-B8C7-4C4A82898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250" y="882650"/>
            <a:ext cx="3359150" cy="25590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BE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3784531-A9E5-BE09-616E-BD84C2DA74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2100" y="882650"/>
            <a:ext cx="5784850" cy="51562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664462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9863262-A72B-4AB1-822D-2D372EBFE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0" y="552450"/>
            <a:ext cx="10083800" cy="1454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BE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7948DC4-93CF-5793-8076-E7A61B2E66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47750" y="2006600"/>
            <a:ext cx="10083800" cy="398145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763449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DA266887-BD8C-F2FE-1F22-96F486F95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0" y="552450"/>
            <a:ext cx="10083800" cy="1454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BE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51E2D16-3AA1-DBB1-20D7-FD252B20B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47750" y="2006600"/>
            <a:ext cx="10083800" cy="398145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4112440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A47D7A-514B-ED61-E17E-0655D2794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0" y="552450"/>
            <a:ext cx="10083800" cy="1454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C44AB-EBD0-3875-4B7C-F4187ADFB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7750" y="2006600"/>
            <a:ext cx="10096500" cy="3587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128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1" r:id="rId2"/>
    <p:sldLayoutId id="2147483672" r:id="rId3"/>
    <p:sldLayoutId id="2147483670" r:id="rId4"/>
    <p:sldLayoutId id="2147483668" r:id="rId5"/>
    <p:sldLayoutId id="2147483663" r:id="rId6"/>
    <p:sldLayoutId id="2147483664" r:id="rId7"/>
    <p:sldLayoutId id="2147483665" r:id="rId8"/>
    <p:sldLayoutId id="2147483649" r:id="rId9"/>
    <p:sldLayoutId id="2147483650" r:id="rId10"/>
    <p:sldLayoutId id="2147483652" r:id="rId11"/>
    <p:sldLayoutId id="2147483653" r:id="rId12"/>
    <p:sldLayoutId id="2147483654" r:id="rId13"/>
    <p:sldLayoutId id="2147483651" r:id="rId14"/>
    <p:sldLayoutId id="2147483655" r:id="rId15"/>
    <p:sldLayoutId id="2147483657" r:id="rId16"/>
    <p:sldLayoutId id="2147483656" r:id="rId17"/>
    <p:sldLayoutId id="2147483658" r:id="rId18"/>
    <p:sldLayoutId id="2147483660" r:id="rId19"/>
    <p:sldLayoutId id="2147483661" r:id="rId20"/>
    <p:sldLayoutId id="2147483662" r:id="rId21"/>
    <p:sldLayoutId id="2147483659" r:id="rId22"/>
    <p:sldLayoutId id="2147483667" r:id="rId23"/>
    <p:sldLayoutId id="2147483666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4" descr="Afbeelding met zoogdier, Kleine tot middelgrote katten, Katachtigen, kat&#10;&#10;Door AI gegenereerde inhoud is mogelijk onjuist.">
            <a:extLst>
              <a:ext uri="{FF2B5EF4-FFF2-40B4-BE49-F238E27FC236}">
                <a16:creationId xmlns:a16="http://schemas.microsoft.com/office/drawing/2014/main" id="{B824A013-F8E1-C900-28DD-9BD175C17C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491" r="12491"/>
          <a:stretch>
            <a:fillRect/>
          </a:stretch>
        </p:blipFill>
        <p:spPr>
          <a:xfrm>
            <a:off x="-1885950" y="-96012"/>
            <a:ext cx="8515350" cy="7050024"/>
          </a:xfrm>
          <a:prstGeom prst="flowChartDelay">
            <a:avLst/>
          </a:prstGeom>
        </p:spPr>
      </p:pic>
    </p:spTree>
    <p:extLst>
      <p:ext uri="{BB962C8B-B14F-4D97-AF65-F5344CB8AC3E}">
        <p14:creationId xmlns:p14="http://schemas.microsoft.com/office/powerpoint/2010/main" val="3790606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Introductie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/>
              <a:t>Wie ben ik?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l-NL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/>
              <a:t>Achtergrond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l-NL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/>
              <a:t>Dienst Milieu</a:t>
            </a:r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5E0EEAB-5780-2360-6964-ED4142230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226" y="304800"/>
            <a:ext cx="3671529" cy="550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583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C1AAF-803D-3EF8-68CB-8260A0486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1BB600-8A9A-FC1F-D223-79B9B36B8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0" y="552450"/>
            <a:ext cx="10083800" cy="1454150"/>
          </a:xfrm>
        </p:spPr>
        <p:txBody>
          <a:bodyPr anchor="ctr">
            <a:normAutofit/>
          </a:bodyPr>
          <a:lstStyle/>
          <a:p>
            <a:r>
              <a:rPr lang="nl-NL" dirty="0"/>
              <a:t>Waarom een zwerfkattenbeleid?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E353130-55E0-1CF2-2E9D-518907C51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750" y="2006600"/>
            <a:ext cx="4953000" cy="358775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/>
              <a:t>Explosieve voortplanting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/>
              <a:t>Dierenwelzijn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/>
              <a:t>Overlast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/>
              <a:t>Kost voor gemeente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/>
              <a:t>Preventie is goedkoper</a:t>
            </a:r>
          </a:p>
        </p:txBody>
      </p:sp>
      <p:pic>
        <p:nvPicPr>
          <p:cNvPr id="5" name="Afbeelding 4" descr="Afbeelding met kat, vogel, Klauw, vacht&#10;&#10;Door AI gegenereerde inhoud is mogelijk onjuist.">
            <a:extLst>
              <a:ext uri="{FF2B5EF4-FFF2-40B4-BE49-F238E27FC236}">
                <a16:creationId xmlns:a16="http://schemas.microsoft.com/office/drawing/2014/main" id="{6212D006-E7A3-CF8C-B435-31DEAB2DCA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095" r="4" b="418"/>
          <a:stretch>
            <a:fillRect/>
          </a:stretch>
        </p:blipFill>
        <p:spPr>
          <a:xfrm>
            <a:off x="6191250" y="2006600"/>
            <a:ext cx="4953000" cy="3587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8686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312 Cats Teamwork Stock Photos - Free &amp; Royalty-Free Stock Photos from  Dreamstime">
            <a:extLst>
              <a:ext uri="{FF2B5EF4-FFF2-40B4-BE49-F238E27FC236}">
                <a16:creationId xmlns:a16="http://schemas.microsoft.com/office/drawing/2014/main" id="{3CE9C279-225B-B34C-2AF6-EE54EF055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316" y="1285845"/>
            <a:ext cx="7620000" cy="50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89702" y="2116678"/>
            <a:ext cx="10107561" cy="2517058"/>
          </a:xfrm>
        </p:spPr>
        <p:txBody>
          <a:bodyPr>
            <a:normAutofit/>
          </a:bodyPr>
          <a:lstStyle/>
          <a:p>
            <a:r>
              <a:rPr lang="nl-NL" sz="7200" dirty="0"/>
              <a:t>TEAMWORK MAKES THE DREAM WORK</a:t>
            </a:r>
            <a:endParaRPr lang="nl-BE" sz="72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435510" y="658852"/>
            <a:ext cx="9144000" cy="830833"/>
          </a:xfrm>
        </p:spPr>
        <p:txBody>
          <a:bodyPr>
            <a:normAutofit/>
          </a:bodyPr>
          <a:lstStyle/>
          <a:p>
            <a:r>
              <a:rPr lang="nl-NL" sz="4000" b="1" dirty="0">
                <a:solidFill>
                  <a:schemeClr val="bg1"/>
                </a:solidFill>
              </a:rPr>
              <a:t>Wie doet wat?</a:t>
            </a:r>
            <a:endParaRPr lang="nl-BE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507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3250" y="882650"/>
            <a:ext cx="3420110" cy="2559051"/>
          </a:xfrm>
        </p:spPr>
        <p:txBody>
          <a:bodyPr/>
          <a:lstStyle/>
          <a:p>
            <a:r>
              <a:rPr lang="nl-NL" dirty="0"/>
              <a:t>Stad/gemeente 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Coördinatie</a:t>
            </a:r>
            <a:endParaRPr lang="nl-BE" dirty="0"/>
          </a:p>
        </p:txBody>
      </p:sp>
      <p:pic>
        <p:nvPicPr>
          <p:cNvPr id="9" name="Tijdelijke aanduiding voor afbeelding 8" descr="Afbeelding met buitenshuis, boom, plant, grond&#10;&#10;Door AI gegenereerde inhoud is mogelijk onjuist.">
            <a:extLst>
              <a:ext uri="{FF2B5EF4-FFF2-40B4-BE49-F238E27FC236}">
                <a16:creationId xmlns:a16="http://schemas.microsoft.com/office/drawing/2014/main" id="{2428D5B7-CD99-96DC-336C-02958E2C1C1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2500" b="12500"/>
          <a:stretch>
            <a:fillRect/>
          </a:stretch>
        </p:blipFill>
        <p:spPr/>
      </p:pic>
      <p:sp>
        <p:nvSpPr>
          <p:cNvPr id="4" name="Tijdelijke aanduiding voor tekst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nl-BE" dirty="0"/>
              <a:t>Kader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l-BE" dirty="0"/>
              <a:t>Afstemmen verschillende partijen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l-BE" dirty="0"/>
              <a:t>Meldingen rechtstreeks bij vzw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l-BE" dirty="0"/>
              <a:t>Sensibilisatie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l-BE" dirty="0"/>
              <a:t>Andere flankerende middelen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nl-BE" sz="2000" dirty="0"/>
              <a:t>Dienst burgerzaken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nl-BE" sz="2000" dirty="0"/>
              <a:t>Dierenvoedselbank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nl-BE" sz="2000" dirty="0"/>
              <a:t>Landbouwraad / Milieuraad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nl-BE" sz="2000" dirty="0"/>
              <a:t>Dienst maatschappelijk welzijn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nl-BE" sz="2000" dirty="0"/>
              <a:t>Aanpakken probleemzones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nl-BE" sz="2000" dirty="0"/>
              <a:t>Schuilhokjes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nl-BE" sz="2000" dirty="0"/>
              <a:t>Adoptiedieren in </a:t>
            </a:r>
            <a:r>
              <a:rPr lang="nl-BE" sz="2000" dirty="0" err="1"/>
              <a:t>the</a:t>
            </a:r>
            <a:r>
              <a:rPr lang="nl-BE" sz="2000" dirty="0"/>
              <a:t> picture zetten</a:t>
            </a:r>
          </a:p>
          <a:p>
            <a:endParaRPr lang="nl-BE" dirty="0"/>
          </a:p>
        </p:txBody>
      </p:sp>
      <p:sp>
        <p:nvSpPr>
          <p:cNvPr id="11" name="Pijl: rechts 10">
            <a:extLst>
              <a:ext uri="{FF2B5EF4-FFF2-40B4-BE49-F238E27FC236}">
                <a16:creationId xmlns:a16="http://schemas.microsoft.com/office/drawing/2014/main" id="{1CBA9D87-D3A5-E071-4A5A-C691B011EAA7}"/>
              </a:ext>
            </a:extLst>
          </p:cNvPr>
          <p:cNvSpPr/>
          <p:nvPr/>
        </p:nvSpPr>
        <p:spPr>
          <a:xfrm rot="5400000">
            <a:off x="1913235" y="1704456"/>
            <a:ext cx="353820" cy="235966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22470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FE7FD-2D44-EA40-E79C-C8A489A3F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me - De Snorhaar vzw">
            <a:extLst>
              <a:ext uri="{FF2B5EF4-FFF2-40B4-BE49-F238E27FC236}">
                <a16:creationId xmlns:a16="http://schemas.microsoft.com/office/drawing/2014/main" id="{6647B2C8-CE68-74E2-3C14-A91EABE48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840" y="1396999"/>
            <a:ext cx="4389426" cy="356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9C6D210-F369-8E17-6880-108BE15CA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VZW partner </a:t>
            </a:r>
            <a:r>
              <a:rPr lang="nl-NL" dirty="0">
                <a:sym typeface="Wingdings" panose="05000000000000000000" pitchFamily="2" charset="2"/>
              </a:rPr>
              <a:t> Motor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67840E-D4C5-68F0-8D07-63130B0C8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dirty="0"/>
              <a:t>De Snorhaar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l-BE" sz="2000" dirty="0"/>
              <a:t>4 vangers, 7 opvanggezinnen, tientallen vrijwilligers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dirty="0"/>
              <a:t>Motor/ogen/oren op het terrein: zij vangen, verzorgen en </a:t>
            </a:r>
          </a:p>
          <a:p>
            <a:r>
              <a:rPr lang="nl-BE" dirty="0"/>
              <a:t>     indien mogelijk socialiseren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dirty="0"/>
              <a:t>3 “soorten” katten ter adoptie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l-BE" sz="2000" dirty="0"/>
              <a:t>Reguliere adoptie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l-BE" sz="2000" dirty="0"/>
              <a:t>Project katten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l-BE" sz="2000" dirty="0"/>
              <a:t>Boerderijkatten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dirty="0"/>
              <a:t>Problemen </a:t>
            </a:r>
            <a:r>
              <a:rPr lang="nl-BE" dirty="0">
                <a:sym typeface="Wingdings" panose="05000000000000000000" pitchFamily="2" charset="2"/>
              </a:rPr>
              <a:t> melden aan stad!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l-BE" sz="2000" dirty="0" err="1">
                <a:sym typeface="Wingdings" panose="05000000000000000000" pitchFamily="2" charset="2"/>
              </a:rPr>
              <a:t>Cft</a:t>
            </a:r>
            <a:r>
              <a:rPr lang="nl-BE" sz="2000" dirty="0">
                <a:sym typeface="Wingdings" panose="05000000000000000000" pitchFamily="2" charset="2"/>
              </a:rPr>
              <a:t> </a:t>
            </a:r>
            <a:r>
              <a:rPr lang="nl-BE" sz="2000" dirty="0" err="1">
                <a:sym typeface="Wingdings" panose="05000000000000000000" pitchFamily="2" charset="2"/>
              </a:rPr>
              <a:t>Parelserf</a:t>
            </a:r>
            <a:endParaRPr lang="nl-BE" sz="20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34484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53A68-1799-93BB-7B2D-AC96F2F8A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563EBF-4B8A-935D-7246-FE7765901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0" y="552450"/>
            <a:ext cx="10083800" cy="1454150"/>
          </a:xfrm>
        </p:spPr>
        <p:txBody>
          <a:bodyPr anchor="ctr">
            <a:normAutofit/>
          </a:bodyPr>
          <a:lstStyle/>
          <a:p>
            <a:r>
              <a:rPr lang="nl-NL" dirty="0"/>
              <a:t>Dierenartsen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1A572E-C376-07B8-2393-F09DDEB61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750" y="2006600"/>
            <a:ext cx="4953000" cy="3587750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dirty="0"/>
              <a:t>Onmisbaar voor sterilisatie, medische zorg en deskundig advies</a:t>
            </a:r>
          </a:p>
          <a:p>
            <a:endParaRPr lang="nl-BE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dirty="0"/>
              <a:t>3 dierenartsenpraktijken </a:t>
            </a:r>
            <a:r>
              <a:rPr lang="nl-BE" dirty="0">
                <a:sym typeface="Wingdings" panose="05000000000000000000" pitchFamily="2" charset="2"/>
              </a:rPr>
              <a:t></a:t>
            </a:r>
            <a:r>
              <a:rPr lang="nl-BE" dirty="0"/>
              <a:t> bewust om werkdruk te verdelen</a:t>
            </a:r>
          </a:p>
        </p:txBody>
      </p:sp>
      <p:pic>
        <p:nvPicPr>
          <p:cNvPr id="5" name="Afbeelding 4" descr="Afbeelding met kat, huiskat, Kleine tot middelgrote katten, Katachtigen&#10;&#10;Door AI gegenereerde inhoud is mogelijk onjuist.">
            <a:extLst>
              <a:ext uri="{FF2B5EF4-FFF2-40B4-BE49-F238E27FC236}">
                <a16:creationId xmlns:a16="http://schemas.microsoft.com/office/drawing/2014/main" id="{9696D20B-141F-B17B-C2F1-AB03A66C88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02" r="4" b="11411"/>
          <a:stretch>
            <a:fillRect/>
          </a:stretch>
        </p:blipFill>
        <p:spPr>
          <a:xfrm>
            <a:off x="6191250" y="2006600"/>
            <a:ext cx="4953000" cy="3587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8487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AA069D-D5D3-2D65-CA1F-0BB7C163E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Politie en DWZ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BFAE273-2CFC-2EF4-2934-0D1E648BC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dirty="0"/>
              <a:t>Wijkagenten + Inspecteur DWZ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dirty="0"/>
              <a:t>Ogen en oren op het terrein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dirty="0"/>
              <a:t>Ondersteuning vzw indien nodig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dirty="0"/>
              <a:t>Nemen verdere maatregelen </a:t>
            </a:r>
            <a:r>
              <a:rPr lang="nl-BE" dirty="0">
                <a:sym typeface="Wingdings" panose="05000000000000000000" pitchFamily="2" charset="2"/>
              </a:rPr>
              <a:t> PV, IBN</a:t>
            </a:r>
            <a:endParaRPr lang="nl-BE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dirty="0"/>
              <a:t>Jaarlijks overleg </a:t>
            </a:r>
          </a:p>
          <a:p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720F220-389A-A35A-376C-A525CD9AB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333" y="1279525"/>
            <a:ext cx="57150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832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095F0-50BB-6BE2-B7EE-17352F8DD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7BE357-4532-6C8B-D86D-90FE40910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Budget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C7D843-E63E-B1DB-6ED9-0828662D1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dirty="0"/>
              <a:t>MJP algemeen DWZ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dirty="0"/>
              <a:t>MJP zwerfkattenbeleid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l-BE" sz="2000" dirty="0"/>
              <a:t>Registratiedocument ter controle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dirty="0"/>
              <a:t>MJP asielen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dirty="0"/>
              <a:t>Jaarlijkse evaluatie + bijsturen waar nodig!</a:t>
            </a:r>
          </a:p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7B94588-5789-343A-76C5-9CED8D276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1559" y="552450"/>
            <a:ext cx="4852528" cy="479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069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43583-9CDB-BC27-9A74-CFA857170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D74EF9-5426-09AE-034A-3C1038DAA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0" y="552450"/>
            <a:ext cx="10083800" cy="1454150"/>
          </a:xfrm>
        </p:spPr>
        <p:txBody>
          <a:bodyPr anchor="ctr">
            <a:normAutofit/>
          </a:bodyPr>
          <a:lstStyle/>
          <a:p>
            <a:r>
              <a:rPr lang="nl-NL" dirty="0"/>
              <a:t>Wat betalen wij?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EB7D4ED-DAD6-1A8F-50A1-C6DB49DE1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750" y="2006600"/>
            <a:ext cx="4953000" cy="3587750"/>
          </a:xfrm>
        </p:spPr>
        <p:txBody>
          <a:bodyPr>
            <a:normAutofit lnSpcReduction="10000"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nl-BE" sz="1700" dirty="0"/>
              <a:t>Sterilisatie/castratie van zwerfkatten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nl-BE" sz="1700" dirty="0"/>
              <a:t>Euthanasie indien nodig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nl-BE" sz="1700" dirty="0"/>
              <a:t>Toediening van een pipet/</a:t>
            </a:r>
            <a:r>
              <a:rPr lang="nl-BE" sz="1700" dirty="0" err="1"/>
              <a:t>ontworming</a:t>
            </a:r>
            <a:endParaRPr lang="nl-BE" sz="17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sz="1700" dirty="0"/>
              <a:t>Vaccin (niesziekte en </a:t>
            </a:r>
            <a:r>
              <a:rPr lang="nl-BE" sz="1700" dirty="0" err="1"/>
              <a:t>parvo</a:t>
            </a:r>
            <a:r>
              <a:rPr lang="nl-BE" sz="1700" dirty="0"/>
              <a:t>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sz="1700" dirty="0"/>
              <a:t>Kattin drachtig </a:t>
            </a:r>
            <a:r>
              <a:rPr lang="nl-BE" sz="1800" dirty="0">
                <a:sym typeface="Wingdings" panose="05000000000000000000" pitchFamily="2" charset="2"/>
              </a:rPr>
              <a:t></a:t>
            </a:r>
            <a:r>
              <a:rPr lang="nl-BE" sz="1700" dirty="0"/>
              <a:t> </a:t>
            </a:r>
            <a:r>
              <a:rPr lang="nl-BE" sz="1700" dirty="0" err="1"/>
              <a:t>kittens</a:t>
            </a:r>
            <a:r>
              <a:rPr lang="nl-BE" sz="1700" dirty="0"/>
              <a:t> geboren bij VZW </a:t>
            </a:r>
          </a:p>
          <a:p>
            <a:r>
              <a:rPr lang="nl-BE" sz="1700" dirty="0"/>
              <a:t>      </a:t>
            </a:r>
            <a:r>
              <a:rPr lang="nl-BE" sz="1800" dirty="0">
                <a:sym typeface="Wingdings" panose="05000000000000000000" pitchFamily="2" charset="2"/>
              </a:rPr>
              <a:t></a:t>
            </a:r>
            <a:r>
              <a:rPr lang="nl-BE" sz="1700" dirty="0"/>
              <a:t> kosten voor stad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sz="1700" dirty="0"/>
              <a:t>Indien zwerfkat sociaal </a:t>
            </a:r>
            <a:r>
              <a:rPr lang="nl-BE" sz="1800" dirty="0">
                <a:sym typeface="Wingdings" panose="05000000000000000000" pitchFamily="2" charset="2"/>
              </a:rPr>
              <a:t></a:t>
            </a:r>
            <a:r>
              <a:rPr lang="nl-BE" sz="1700" dirty="0"/>
              <a:t> kosten voor stad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sz="1700" dirty="0"/>
              <a:t>Bijkomende medische zorgen </a:t>
            </a:r>
            <a:r>
              <a:rPr lang="nl-BE" sz="1800" dirty="0">
                <a:sym typeface="Wingdings" panose="05000000000000000000" pitchFamily="2" charset="2"/>
              </a:rPr>
              <a:t></a:t>
            </a:r>
            <a:r>
              <a:rPr lang="nl-BE" sz="1700" dirty="0"/>
              <a:t> VZW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sz="1700" dirty="0"/>
              <a:t>Hoe ver gaat men? Overleg tussen dierenarts </a:t>
            </a:r>
          </a:p>
          <a:p>
            <a:r>
              <a:rPr lang="nl-BE" sz="1700" dirty="0"/>
              <a:t>     en VZW</a:t>
            </a:r>
          </a:p>
          <a:p>
            <a:endParaRPr lang="nl-BE" sz="1700" dirty="0"/>
          </a:p>
        </p:txBody>
      </p:sp>
      <p:pic>
        <p:nvPicPr>
          <p:cNvPr id="5" name="Afbeelding 4" descr="Afbeelding met persoon, Kleine tot middelgrote katten, kat, Katachtigen&#10;&#10;Door AI gegenereerde inhoud is mogelijk onjuist.">
            <a:extLst>
              <a:ext uri="{FF2B5EF4-FFF2-40B4-BE49-F238E27FC236}">
                <a16:creationId xmlns:a16="http://schemas.microsoft.com/office/drawing/2014/main" id="{902165D5-6691-FB20-8EE4-B03B154456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65" r="4" b="8048"/>
          <a:stretch>
            <a:fillRect/>
          </a:stretch>
        </p:blipFill>
        <p:spPr>
          <a:xfrm>
            <a:off x="6463623" y="2006600"/>
            <a:ext cx="4953000" cy="3587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5654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4FE11-C93B-BB2B-1FBB-6CF70C667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D49456-85E0-30AE-5050-6556094A4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Evolutie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ACA6C79-53EA-112A-6E8C-0590CAA02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sz="2200" b="1" dirty="0"/>
              <a:t>2023</a:t>
            </a:r>
          </a:p>
          <a:p>
            <a:pPr lvl="1"/>
            <a:r>
              <a:rPr lang="nl-BE" sz="2200" b="1" dirty="0"/>
              <a:t>Totaal aantal gevangen katten: 95</a:t>
            </a:r>
          </a:p>
          <a:p>
            <a:pPr lvl="1"/>
            <a:r>
              <a:rPr lang="nl-BE" sz="2200" dirty="0"/>
              <a:t>86 steriel gemaakt + 9 geëuthanaseerd</a:t>
            </a:r>
          </a:p>
          <a:p>
            <a:r>
              <a:rPr lang="nl-BE" sz="2200" b="1" dirty="0"/>
              <a:t>2024</a:t>
            </a:r>
          </a:p>
          <a:p>
            <a:pPr lvl="1"/>
            <a:r>
              <a:rPr lang="nl-BE" sz="2200" b="1" dirty="0"/>
              <a:t>Totaal aantal gevangen katten: 148</a:t>
            </a:r>
          </a:p>
          <a:p>
            <a:pPr lvl="1"/>
            <a:r>
              <a:rPr lang="nl-BE" sz="2200" dirty="0"/>
              <a:t>143 steriel gemaakt + 5 geëuthanaseerd</a:t>
            </a:r>
          </a:p>
          <a:p>
            <a:pPr lvl="1"/>
            <a:r>
              <a:rPr lang="nl-BE" sz="2200" dirty="0"/>
              <a:t>65 ter adoptie + 78 terug geplaatst als zwerfkat</a:t>
            </a:r>
          </a:p>
          <a:p>
            <a:r>
              <a:rPr lang="nl-BE" sz="2200" b="1" dirty="0"/>
              <a:t>2025</a:t>
            </a:r>
          </a:p>
          <a:p>
            <a:pPr lvl="1"/>
            <a:r>
              <a:rPr lang="nl-BE" sz="2200" b="1" dirty="0"/>
              <a:t>Totaal aantal gevangen katten: 145</a:t>
            </a:r>
          </a:p>
          <a:p>
            <a:pPr lvl="1"/>
            <a:r>
              <a:rPr lang="nl-BE" sz="2200" dirty="0"/>
              <a:t>141 steriel gemaakt + 4 geëuthanaseerd</a:t>
            </a:r>
          </a:p>
          <a:p>
            <a:pPr lvl="1"/>
            <a:r>
              <a:rPr lang="nl-BE" sz="2200" dirty="0"/>
              <a:t>107 ter adoptie + 34 terug geplaatst als zwerfkat</a:t>
            </a:r>
          </a:p>
          <a:p>
            <a:endParaRPr lang="nl-BE" dirty="0"/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925AE0F9-A9DD-794D-6ACA-FF24808A423E}"/>
              </a:ext>
            </a:extLst>
          </p:cNvPr>
          <p:cNvSpPr/>
          <p:nvPr/>
        </p:nvSpPr>
        <p:spPr>
          <a:xfrm rot="5400000">
            <a:off x="823722" y="2562099"/>
            <a:ext cx="448056" cy="16459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B4A03E5E-2F0E-08F0-B382-1E3F6B28FC0E}"/>
              </a:ext>
            </a:extLst>
          </p:cNvPr>
          <p:cNvSpPr/>
          <p:nvPr/>
        </p:nvSpPr>
        <p:spPr>
          <a:xfrm rot="5400000">
            <a:off x="823722" y="3683256"/>
            <a:ext cx="448056" cy="16459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ED4A565-280D-492F-2D79-B47207FE1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329" y="1341120"/>
            <a:ext cx="4598854" cy="417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026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5FD4E-6D8B-C7A7-95FE-4205A9155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CB9389-670A-08FC-2C08-FF9EB7775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Dumpen van huiskatten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444A37-3BA6-3C92-3C49-188D44CA8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nl-BE" b="1" dirty="0"/>
              <a:t>Toename dumping huiskatten!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nl-BE" b="1" dirty="0"/>
              <a:t>Mogelijke oorzaken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l-BE" sz="2000" dirty="0"/>
              <a:t>Financieel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l-BE" sz="2000" dirty="0"/>
              <a:t>Verandering in persoonlijke situatie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l-BE" sz="2000" dirty="0"/>
              <a:t>Ongewenste voortplanting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BE" dirty="0"/>
              <a:t>VZW kan helpen!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l-BE" sz="2000" dirty="0"/>
              <a:t>Afstand of externe adoptie </a:t>
            </a:r>
          </a:p>
          <a:p>
            <a:pPr lvl="1"/>
            <a:endParaRPr lang="nl-BE" sz="2000" dirty="0"/>
          </a:p>
          <a:p>
            <a:pPr lvl="1"/>
            <a:r>
              <a:rPr lang="nl-BE" sz="2000" dirty="0"/>
              <a:t>Opnieuw inzetten op maatschappelijk werkers</a:t>
            </a:r>
          </a:p>
          <a:p>
            <a:endParaRPr lang="nl-BE" dirty="0"/>
          </a:p>
        </p:txBody>
      </p:sp>
      <p:sp>
        <p:nvSpPr>
          <p:cNvPr id="4" name="Pijl: rechts 3">
            <a:extLst>
              <a:ext uri="{FF2B5EF4-FFF2-40B4-BE49-F238E27FC236}">
                <a16:creationId xmlns:a16="http://schemas.microsoft.com/office/drawing/2014/main" id="{DA9FEA85-92E2-A830-867C-5A69D3090D23}"/>
              </a:ext>
            </a:extLst>
          </p:cNvPr>
          <p:cNvSpPr/>
          <p:nvPr/>
        </p:nvSpPr>
        <p:spPr>
          <a:xfrm>
            <a:off x="1047750" y="4852671"/>
            <a:ext cx="448056" cy="301749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26" name="Picture 2" descr="88+ Thousand Cats On Sofa Royalty-Free Images, Stock Photos &amp; Pictures |  Shutterstock">
            <a:extLst>
              <a:ext uri="{FF2B5EF4-FFF2-40B4-BE49-F238E27FC236}">
                <a16:creationId xmlns:a16="http://schemas.microsoft.com/office/drawing/2014/main" id="{1D2C9502-C2E3-E5BC-57BC-F8CA33BEE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1651001"/>
            <a:ext cx="48006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978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66B63-E64C-471F-FC3D-9997DCFAF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1060DE-21A1-7F66-844D-25F81C039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Doelen volgend jaar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55665AA-49A9-3432-9E96-7AEA8568E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/>
              <a:t>Sterkere samenwerking binnen de stad (Dienst Diversiteit)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/>
              <a:t>Inzetten op huiskattenproblematiek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/>
              <a:t>Regionale samenwerking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/>
              <a:t>Handhaving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nl-NL" sz="2000" dirty="0"/>
              <a:t>Eventueel GAS boetes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l-NL" dirty="0"/>
              <a:t>Meer asielen!</a:t>
            </a:r>
          </a:p>
          <a:p>
            <a:endParaRPr lang="nl-BE" dirty="0"/>
          </a:p>
        </p:txBody>
      </p:sp>
      <p:pic>
        <p:nvPicPr>
          <p:cNvPr id="6" name="Afbeelding 5" descr="Afbeelding met Kleine tot middelgrote katten, kat, huiskat, Katachtigen&#10;&#10;Door AI gegenereerde inhoud is mogelijk onjuist.">
            <a:extLst>
              <a:ext uri="{FF2B5EF4-FFF2-40B4-BE49-F238E27FC236}">
                <a16:creationId xmlns:a16="http://schemas.microsoft.com/office/drawing/2014/main" id="{AF853A24-1FA1-56A1-0DE6-3F6012F347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203" t="16682" b="33840"/>
          <a:stretch>
            <a:fillRect/>
          </a:stretch>
        </p:blipFill>
        <p:spPr>
          <a:xfrm>
            <a:off x="9178485" y="929786"/>
            <a:ext cx="5398336" cy="499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2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ep 10">
            <a:extLst>
              <a:ext uri="{FF2B5EF4-FFF2-40B4-BE49-F238E27FC236}">
                <a16:creationId xmlns:a16="http://schemas.microsoft.com/office/drawing/2014/main" id="{C49F427D-474C-FBBA-F36B-017F81D3C219}"/>
              </a:ext>
            </a:extLst>
          </p:cNvPr>
          <p:cNvGrpSpPr/>
          <p:nvPr/>
        </p:nvGrpSpPr>
        <p:grpSpPr>
          <a:xfrm>
            <a:off x="6461760" y="2930363"/>
            <a:ext cx="12192000" cy="4024355"/>
            <a:chOff x="6603121" y="2930795"/>
            <a:chExt cx="12192000" cy="4024355"/>
          </a:xfrm>
        </p:grpSpPr>
        <p:pic>
          <p:nvPicPr>
            <p:cNvPr id="7" name="Afbeelding 6" descr="Afbeelding met kat, zoogdier, Kleine tot middelgrote katten, huiskat&#10;&#10;Door AI gegenereerde inhoud is mogelijk onjuist.">
              <a:extLst>
                <a:ext uri="{FF2B5EF4-FFF2-40B4-BE49-F238E27FC236}">
                  <a16:creationId xmlns:a16="http://schemas.microsoft.com/office/drawing/2014/main" id="{D872FF92-9FCA-EF74-BE1C-0CF9243DC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90298" y="2930795"/>
              <a:ext cx="4800627" cy="4024355"/>
            </a:xfrm>
            <a:prstGeom prst="rect">
              <a:avLst/>
            </a:prstGeom>
          </p:spPr>
        </p:pic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2E66FD03-8709-AA8C-BC65-7ED67035A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03121" y="6175962"/>
              <a:ext cx="12192000" cy="779188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502157"/>
            <a:ext cx="9144000" cy="2146300"/>
          </a:xfrm>
        </p:spPr>
        <p:txBody>
          <a:bodyPr>
            <a:normAutofit/>
          </a:bodyPr>
          <a:lstStyle/>
          <a:p>
            <a:r>
              <a:rPr lang="nl-NL" sz="6600" dirty="0"/>
              <a:t>Vragen?</a:t>
            </a:r>
            <a:endParaRPr lang="nl-BE" sz="6600" dirty="0"/>
          </a:p>
        </p:txBody>
      </p:sp>
    </p:spTree>
    <p:extLst>
      <p:ext uri="{BB962C8B-B14F-4D97-AF65-F5344CB8AC3E}">
        <p14:creationId xmlns:p14="http://schemas.microsoft.com/office/powerpoint/2010/main" val="337499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9610286"/>
      </p:ext>
    </p:extLst>
  </p:cSld>
  <p:clrMapOvr>
    <a:masterClrMapping/>
  </p:clrMapOvr>
</p:sld>
</file>

<file path=ppt/theme/theme1.xml><?xml version="1.0" encoding="utf-8"?>
<a:theme xmlns:a="http://schemas.openxmlformats.org/drawingml/2006/main" name="Basic-wit-oranje">
  <a:themeElements>
    <a:clrScheme name="Dies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37D1E"/>
      </a:accent1>
      <a:accent2>
        <a:srgbClr val="6A8BC7"/>
      </a:accent2>
      <a:accent3>
        <a:srgbClr val="698A83"/>
      </a:accent3>
      <a:accent4>
        <a:srgbClr val="FDE188"/>
      </a:accent4>
      <a:accent5>
        <a:srgbClr val="F26422"/>
      </a:accent5>
      <a:accent6>
        <a:srgbClr val="5879BC"/>
      </a:accent6>
      <a:hlink>
        <a:srgbClr val="5878BC"/>
      </a:hlink>
      <a:folHlink>
        <a:srgbClr val="698A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dDiest_Powerpoint-template_1920x1080_003-verkleind" id="{D8B34926-ADE5-3B40-B0D6-3A8BEC8D7B97}" vid="{E90800F4-C21A-1A4D-92D3-F0798BF2840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StadDiest_Powerpoint-template_1920x1080_003-verkleind</Template>
  <TotalTime>493</TotalTime>
  <Words>354</Words>
  <Application>Microsoft Office PowerPoint</Application>
  <PresentationFormat>Breedbeeld</PresentationFormat>
  <Paragraphs>96</Paragraphs>
  <Slides>15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Basic-wit-oranje</vt:lpstr>
      <vt:lpstr>PowerPoint-presentatie</vt:lpstr>
      <vt:lpstr>Introductie</vt:lpstr>
      <vt:lpstr>Waarom een zwerfkattenbeleid?</vt:lpstr>
      <vt:lpstr>TEAMWORK MAKES THE DREAM WORK</vt:lpstr>
      <vt:lpstr>Stad/gemeente    Coördinatie</vt:lpstr>
      <vt:lpstr>VZW partner  Motor</vt:lpstr>
      <vt:lpstr>Dierenartsen</vt:lpstr>
      <vt:lpstr>Politie en DWZ</vt:lpstr>
      <vt:lpstr>Budget</vt:lpstr>
      <vt:lpstr>Wat betalen wij?</vt:lpstr>
      <vt:lpstr>Evolutie</vt:lpstr>
      <vt:lpstr>Dumpen van huiskatten</vt:lpstr>
      <vt:lpstr>Doelen volgend jaar</vt:lpstr>
      <vt:lpstr>Vragen?</vt:lpstr>
      <vt:lpstr>PowerPoint-presentatie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Jill Zurings</dc:creator>
  <cp:lastModifiedBy>Romina Paret</cp:lastModifiedBy>
  <cp:revision>7</cp:revision>
  <dcterms:created xsi:type="dcterms:W3CDTF">2024-02-09T10:38:40Z</dcterms:created>
  <dcterms:modified xsi:type="dcterms:W3CDTF">2025-11-30T22:10:34Z</dcterms:modified>
</cp:coreProperties>
</file>