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0" r:id="rId5"/>
  </p:sldMasterIdLst>
  <p:notesMasterIdLst>
    <p:notesMasterId r:id="rId33"/>
  </p:notesMasterIdLst>
  <p:handoutMasterIdLst>
    <p:handoutMasterId r:id="rId34"/>
  </p:handoutMasterIdLst>
  <p:sldIdLst>
    <p:sldId id="256" r:id="rId6"/>
    <p:sldId id="297" r:id="rId7"/>
    <p:sldId id="484" r:id="rId8"/>
    <p:sldId id="486" r:id="rId9"/>
    <p:sldId id="488" r:id="rId10"/>
    <p:sldId id="530" r:id="rId11"/>
    <p:sldId id="529" r:id="rId12"/>
    <p:sldId id="531" r:id="rId13"/>
    <p:sldId id="532" r:id="rId14"/>
    <p:sldId id="487" r:id="rId15"/>
    <p:sldId id="490" r:id="rId16"/>
    <p:sldId id="491" r:id="rId17"/>
    <p:sldId id="316" r:id="rId18"/>
    <p:sldId id="317" r:id="rId19"/>
    <p:sldId id="489" r:id="rId20"/>
    <p:sldId id="526" r:id="rId21"/>
    <p:sldId id="288" r:id="rId22"/>
    <p:sldId id="527" r:id="rId23"/>
    <p:sldId id="502" r:id="rId24"/>
    <p:sldId id="293" r:id="rId25"/>
    <p:sldId id="291" r:id="rId26"/>
    <p:sldId id="528" r:id="rId27"/>
    <p:sldId id="285" r:id="rId28"/>
    <p:sldId id="282" r:id="rId29"/>
    <p:sldId id="498" r:id="rId30"/>
    <p:sldId id="510" r:id="rId31"/>
    <p:sldId id="271" r:id="rId3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FlandersArtSans-Bold" panose="00000800000000000000" pitchFamily="2" charset="0"/>
      <p:bold r:id="rId39"/>
    </p:embeddedFont>
    <p:embeddedFont>
      <p:font typeface="FlandersArtSans-Regular" panose="00000500000000000000" pitchFamily="2" charset="0"/>
      <p:regular r:id="rId40"/>
    </p:embeddedFont>
    <p:embeddedFont>
      <p:font typeface="FlandersArtSerif-Bold" panose="00000800000000000000" pitchFamily="2" charset="0"/>
      <p:bold r:id="rId41"/>
    </p:embeddedFont>
    <p:embeddedFont>
      <p:font typeface="FlandersArtSerif-Regular" panose="00000500000000000000" pitchFamily="2" charset="0"/>
      <p:regular r:id="rId42"/>
    </p:embeddedFont>
    <p:embeddedFont>
      <p:font typeface="Segoe Print" panose="02000600000000000000" pitchFamily="2" charset="0"/>
      <p:regular r:id="rId43"/>
      <p:bold r:id="rId44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5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717171"/>
    <a:srgbClr val="646464"/>
    <a:srgbClr val="9B9B9B"/>
    <a:srgbClr val="EE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3EE0D6-B452-4E7F-8FEA-F8B26160E3E1}" v="84" dt="2023-10-14T12:35:46.6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86394" autoAdjust="0"/>
  </p:normalViewPr>
  <p:slideViewPr>
    <p:cSldViewPr snapToGrid="0" showGuides="1">
      <p:cViewPr varScale="1">
        <p:scale>
          <a:sx n="114" d="100"/>
          <a:sy n="114" d="100"/>
        </p:scale>
        <p:origin x="588" y="90"/>
      </p:cViewPr>
      <p:guideLst>
        <p:guide orient="horz" pos="2160"/>
        <p:guide pos="2880"/>
        <p:guide pos="5579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49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7.xml"/><Relationship Id="rId1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 Hoydonck Gert" userId="64c31807-9d75-4190-9903-aae9dcc99876" providerId="ADAL" clId="{3D3EE0D6-B452-4E7F-8FEA-F8B26160E3E1}"/>
    <pc:docChg chg="undo custSel addSld delSld modSld">
      <pc:chgData name="Van Hoydonck Gert" userId="64c31807-9d75-4190-9903-aae9dcc99876" providerId="ADAL" clId="{3D3EE0D6-B452-4E7F-8FEA-F8B26160E3E1}" dt="2023-10-14T12:36:12.462" v="1203" actId="729"/>
      <pc:docMkLst>
        <pc:docMk/>
      </pc:docMkLst>
      <pc:sldChg chg="modSp mod">
        <pc:chgData name="Van Hoydonck Gert" userId="64c31807-9d75-4190-9903-aae9dcc99876" providerId="ADAL" clId="{3D3EE0D6-B452-4E7F-8FEA-F8B26160E3E1}" dt="2023-10-14T10:17:38.874" v="20" actId="20577"/>
        <pc:sldMkLst>
          <pc:docMk/>
          <pc:sldMk cId="2687129575" sldId="256"/>
        </pc:sldMkLst>
        <pc:spChg chg="mod">
          <ac:chgData name="Van Hoydonck Gert" userId="64c31807-9d75-4190-9903-aae9dcc99876" providerId="ADAL" clId="{3D3EE0D6-B452-4E7F-8FEA-F8B26160E3E1}" dt="2023-10-14T10:17:38.874" v="20" actId="20577"/>
          <ac:spMkLst>
            <pc:docMk/>
            <pc:sldMk cId="2687129575" sldId="256"/>
            <ac:spMk id="20" creationId="{00000000-0000-0000-0000-000000000000}"/>
          </ac:spMkLst>
        </pc:spChg>
      </pc:sldChg>
      <pc:sldChg chg="modSp add">
        <pc:chgData name="Van Hoydonck Gert" userId="64c31807-9d75-4190-9903-aae9dcc99876" providerId="ADAL" clId="{3D3EE0D6-B452-4E7F-8FEA-F8B26160E3E1}" dt="2023-10-14T12:00:31.669" v="464" actId="1076"/>
        <pc:sldMkLst>
          <pc:docMk/>
          <pc:sldMk cId="0" sldId="271"/>
        </pc:sldMkLst>
        <pc:picChg chg="mod">
          <ac:chgData name="Van Hoydonck Gert" userId="64c31807-9d75-4190-9903-aae9dcc99876" providerId="ADAL" clId="{3D3EE0D6-B452-4E7F-8FEA-F8B26160E3E1}" dt="2023-10-14T12:00:31.669" v="464" actId="1076"/>
          <ac:picMkLst>
            <pc:docMk/>
            <pc:sldMk cId="0" sldId="271"/>
            <ac:picMk id="9" creationId="{00000000-0000-0000-0000-000000000000}"/>
          </ac:picMkLst>
        </pc:picChg>
      </pc:sldChg>
      <pc:sldChg chg="add">
        <pc:chgData name="Van Hoydonck Gert" userId="64c31807-9d75-4190-9903-aae9dcc99876" providerId="ADAL" clId="{3D3EE0D6-B452-4E7F-8FEA-F8B26160E3E1}" dt="2023-10-14T11:59:28.449" v="461"/>
        <pc:sldMkLst>
          <pc:docMk/>
          <pc:sldMk cId="3658745690" sldId="282"/>
        </pc:sldMkLst>
      </pc:sldChg>
      <pc:sldChg chg="add">
        <pc:chgData name="Van Hoydonck Gert" userId="64c31807-9d75-4190-9903-aae9dcc99876" providerId="ADAL" clId="{3D3EE0D6-B452-4E7F-8FEA-F8B26160E3E1}" dt="2023-10-14T11:59:28.449" v="461"/>
        <pc:sldMkLst>
          <pc:docMk/>
          <pc:sldMk cId="1866850782" sldId="285"/>
        </pc:sldMkLst>
      </pc:sldChg>
      <pc:sldChg chg="modSp mod">
        <pc:chgData name="Van Hoydonck Gert" userId="64c31807-9d75-4190-9903-aae9dcc99876" providerId="ADAL" clId="{3D3EE0D6-B452-4E7F-8FEA-F8B26160E3E1}" dt="2023-10-14T10:19:44.526" v="108" actId="6549"/>
        <pc:sldMkLst>
          <pc:docMk/>
          <pc:sldMk cId="1322425038" sldId="316"/>
        </pc:sldMkLst>
        <pc:spChg chg="mod">
          <ac:chgData name="Van Hoydonck Gert" userId="64c31807-9d75-4190-9903-aae9dcc99876" providerId="ADAL" clId="{3D3EE0D6-B452-4E7F-8FEA-F8B26160E3E1}" dt="2023-10-14T10:19:44.526" v="108" actId="6549"/>
          <ac:spMkLst>
            <pc:docMk/>
            <pc:sldMk cId="1322425038" sldId="316"/>
            <ac:spMk id="3" creationId="{00000000-0000-0000-0000-000000000000}"/>
          </ac:spMkLst>
        </pc:spChg>
      </pc:sldChg>
      <pc:sldChg chg="modSp mod">
        <pc:chgData name="Van Hoydonck Gert" userId="64c31807-9d75-4190-9903-aae9dcc99876" providerId="ADAL" clId="{3D3EE0D6-B452-4E7F-8FEA-F8B26160E3E1}" dt="2023-10-14T10:24:18.176" v="126" actId="6549"/>
        <pc:sldMkLst>
          <pc:docMk/>
          <pc:sldMk cId="922916778" sldId="484"/>
        </pc:sldMkLst>
        <pc:spChg chg="mod">
          <ac:chgData name="Van Hoydonck Gert" userId="64c31807-9d75-4190-9903-aae9dcc99876" providerId="ADAL" clId="{3D3EE0D6-B452-4E7F-8FEA-F8B26160E3E1}" dt="2023-10-14T10:24:18.176" v="126" actId="6549"/>
          <ac:spMkLst>
            <pc:docMk/>
            <pc:sldMk cId="922916778" sldId="484"/>
            <ac:spMk id="3" creationId="{119A669B-F3F1-4EF0-B455-1F24C5506D62}"/>
          </ac:spMkLst>
        </pc:spChg>
      </pc:sldChg>
      <pc:sldChg chg="addSp delSp modSp mod delAnim modAnim">
        <pc:chgData name="Van Hoydonck Gert" userId="64c31807-9d75-4190-9903-aae9dcc99876" providerId="ADAL" clId="{3D3EE0D6-B452-4E7F-8FEA-F8B26160E3E1}" dt="2023-10-14T11:54:07.048" v="457"/>
        <pc:sldMkLst>
          <pc:docMk/>
          <pc:sldMk cId="2399136398" sldId="489"/>
        </pc:sldMkLst>
        <pc:spChg chg="del topLvl">
          <ac:chgData name="Van Hoydonck Gert" userId="64c31807-9d75-4190-9903-aae9dcc99876" providerId="ADAL" clId="{3D3EE0D6-B452-4E7F-8FEA-F8B26160E3E1}" dt="2023-10-14T11:02:39.524" v="127" actId="478"/>
          <ac:spMkLst>
            <pc:docMk/>
            <pc:sldMk cId="2399136398" sldId="489"/>
            <ac:spMk id="3" creationId="{E96430FF-F4E0-403D-94DE-06A55128D94B}"/>
          </ac:spMkLst>
        </pc:spChg>
        <pc:spChg chg="add del mod">
          <ac:chgData name="Van Hoydonck Gert" userId="64c31807-9d75-4190-9903-aae9dcc99876" providerId="ADAL" clId="{3D3EE0D6-B452-4E7F-8FEA-F8B26160E3E1}" dt="2023-10-14T11:15:32.033" v="135" actId="478"/>
          <ac:spMkLst>
            <pc:docMk/>
            <pc:sldMk cId="2399136398" sldId="489"/>
            <ac:spMk id="11" creationId="{2C18D9CB-9027-ADA4-11CC-BA7B39FD8DD3}"/>
          </ac:spMkLst>
        </pc:spChg>
        <pc:spChg chg="add mod ord topLvl">
          <ac:chgData name="Van Hoydonck Gert" userId="64c31807-9d75-4190-9903-aae9dcc99876" providerId="ADAL" clId="{3D3EE0D6-B452-4E7F-8FEA-F8B26160E3E1}" dt="2023-10-14T11:27:48.978" v="265" actId="164"/>
          <ac:spMkLst>
            <pc:docMk/>
            <pc:sldMk cId="2399136398" sldId="489"/>
            <ac:spMk id="18" creationId="{0B7D5823-67A3-AB69-D972-BB303D5B064C}"/>
          </ac:spMkLst>
        </pc:spChg>
        <pc:spChg chg="mod">
          <ac:chgData name="Van Hoydonck Gert" userId="64c31807-9d75-4190-9903-aae9dcc99876" providerId="ADAL" clId="{3D3EE0D6-B452-4E7F-8FEA-F8B26160E3E1}" dt="2023-10-14T11:26:24.659" v="253" actId="164"/>
          <ac:spMkLst>
            <pc:docMk/>
            <pc:sldMk cId="2399136398" sldId="489"/>
            <ac:spMk id="19" creationId="{B9D8852F-0500-4AEA-A3FB-9A759673A555}"/>
          </ac:spMkLst>
        </pc:spChg>
        <pc:spChg chg="mod">
          <ac:chgData name="Van Hoydonck Gert" userId="64c31807-9d75-4190-9903-aae9dcc99876" providerId="ADAL" clId="{3D3EE0D6-B452-4E7F-8FEA-F8B26160E3E1}" dt="2023-10-14T11:26:24.659" v="253" actId="164"/>
          <ac:spMkLst>
            <pc:docMk/>
            <pc:sldMk cId="2399136398" sldId="489"/>
            <ac:spMk id="22" creationId="{675BF90B-E733-4A0E-8B8D-27612F4ADE54}"/>
          </ac:spMkLst>
        </pc:spChg>
        <pc:spChg chg="mod">
          <ac:chgData name="Van Hoydonck Gert" userId="64c31807-9d75-4190-9903-aae9dcc99876" providerId="ADAL" clId="{3D3EE0D6-B452-4E7F-8FEA-F8B26160E3E1}" dt="2023-10-14T11:26:24.659" v="253" actId="164"/>
          <ac:spMkLst>
            <pc:docMk/>
            <pc:sldMk cId="2399136398" sldId="489"/>
            <ac:spMk id="27" creationId="{8E2FD0A0-1B5F-4E04-B088-39781441F29B}"/>
          </ac:spMkLst>
        </pc:spChg>
        <pc:spChg chg="mod">
          <ac:chgData name="Van Hoydonck Gert" userId="64c31807-9d75-4190-9903-aae9dcc99876" providerId="ADAL" clId="{3D3EE0D6-B452-4E7F-8FEA-F8B26160E3E1}" dt="2023-10-14T11:26:24.659" v="253" actId="164"/>
          <ac:spMkLst>
            <pc:docMk/>
            <pc:sldMk cId="2399136398" sldId="489"/>
            <ac:spMk id="28" creationId="{F0A232E7-1F71-4275-A11F-CFC1B92C9D8D}"/>
          </ac:spMkLst>
        </pc:spChg>
        <pc:spChg chg="mod">
          <ac:chgData name="Van Hoydonck Gert" userId="64c31807-9d75-4190-9903-aae9dcc99876" providerId="ADAL" clId="{3D3EE0D6-B452-4E7F-8FEA-F8B26160E3E1}" dt="2023-10-14T11:26:24.659" v="253" actId="164"/>
          <ac:spMkLst>
            <pc:docMk/>
            <pc:sldMk cId="2399136398" sldId="489"/>
            <ac:spMk id="29" creationId="{F1D1DEF8-8478-4188-8DD4-15462DCF63D3}"/>
          </ac:spMkLst>
        </pc:spChg>
        <pc:spChg chg="mod">
          <ac:chgData name="Van Hoydonck Gert" userId="64c31807-9d75-4190-9903-aae9dcc99876" providerId="ADAL" clId="{3D3EE0D6-B452-4E7F-8FEA-F8B26160E3E1}" dt="2023-10-14T11:26:24.659" v="253" actId="164"/>
          <ac:spMkLst>
            <pc:docMk/>
            <pc:sldMk cId="2399136398" sldId="489"/>
            <ac:spMk id="30" creationId="{FB8FF8DF-1678-4D75-837A-417D1101A86B}"/>
          </ac:spMkLst>
        </pc:spChg>
        <pc:spChg chg="add mod">
          <ac:chgData name="Van Hoydonck Gert" userId="64c31807-9d75-4190-9903-aae9dcc99876" providerId="ADAL" clId="{3D3EE0D6-B452-4E7F-8FEA-F8B26160E3E1}" dt="2023-10-14T11:18:36.425" v="163" actId="164"/>
          <ac:spMkLst>
            <pc:docMk/>
            <pc:sldMk cId="2399136398" sldId="489"/>
            <ac:spMk id="35" creationId="{E9931D89-AA80-B314-7626-6EF2882EE7B9}"/>
          </ac:spMkLst>
        </pc:spChg>
        <pc:spChg chg="add mod">
          <ac:chgData name="Van Hoydonck Gert" userId="64c31807-9d75-4190-9903-aae9dcc99876" providerId="ADAL" clId="{3D3EE0D6-B452-4E7F-8FEA-F8B26160E3E1}" dt="2023-10-14T11:24:27.323" v="226" actId="1076"/>
          <ac:spMkLst>
            <pc:docMk/>
            <pc:sldMk cId="2399136398" sldId="489"/>
            <ac:spMk id="39" creationId="{0F7A4637-153F-32E9-9B74-9DAEC8166D46}"/>
          </ac:spMkLst>
        </pc:spChg>
        <pc:spChg chg="add mod">
          <ac:chgData name="Van Hoydonck Gert" userId="64c31807-9d75-4190-9903-aae9dcc99876" providerId="ADAL" clId="{3D3EE0D6-B452-4E7F-8FEA-F8B26160E3E1}" dt="2023-10-14T11:20:35.637" v="184" actId="164"/>
          <ac:spMkLst>
            <pc:docMk/>
            <pc:sldMk cId="2399136398" sldId="489"/>
            <ac:spMk id="43" creationId="{B589A776-E118-6695-0AAC-4DFF482A50FD}"/>
          </ac:spMkLst>
        </pc:spChg>
        <pc:spChg chg="add mod">
          <ac:chgData name="Van Hoydonck Gert" userId="64c31807-9d75-4190-9903-aae9dcc99876" providerId="ADAL" clId="{3D3EE0D6-B452-4E7F-8FEA-F8B26160E3E1}" dt="2023-10-14T11:21:36.241" v="194" actId="164"/>
          <ac:spMkLst>
            <pc:docMk/>
            <pc:sldMk cId="2399136398" sldId="489"/>
            <ac:spMk id="47" creationId="{240AF2F3-7E44-C9AB-1ECD-B79A45E758EB}"/>
          </ac:spMkLst>
        </pc:spChg>
        <pc:spChg chg="add mod">
          <ac:chgData name="Van Hoydonck Gert" userId="64c31807-9d75-4190-9903-aae9dcc99876" providerId="ADAL" clId="{3D3EE0D6-B452-4E7F-8FEA-F8B26160E3E1}" dt="2023-10-14T11:24:09.523" v="223" actId="1076"/>
          <ac:spMkLst>
            <pc:docMk/>
            <pc:sldMk cId="2399136398" sldId="489"/>
            <ac:spMk id="51" creationId="{56BBF3E7-A41A-6635-5E0C-BD5441894571}"/>
          </ac:spMkLst>
        </pc:spChg>
        <pc:spChg chg="add mod">
          <ac:chgData name="Van Hoydonck Gert" userId="64c31807-9d75-4190-9903-aae9dcc99876" providerId="ADAL" clId="{3D3EE0D6-B452-4E7F-8FEA-F8B26160E3E1}" dt="2023-10-14T11:33:26.337" v="320" actId="1076"/>
          <ac:spMkLst>
            <pc:docMk/>
            <pc:sldMk cId="2399136398" sldId="489"/>
            <ac:spMk id="55" creationId="{8984D846-F773-3C69-8220-4C63361510F7}"/>
          </ac:spMkLst>
        </pc:spChg>
        <pc:spChg chg="add mod">
          <ac:chgData name="Van Hoydonck Gert" userId="64c31807-9d75-4190-9903-aae9dcc99876" providerId="ADAL" clId="{3D3EE0D6-B452-4E7F-8FEA-F8B26160E3E1}" dt="2023-10-14T11:45:53.939" v="383" actId="164"/>
          <ac:spMkLst>
            <pc:docMk/>
            <pc:sldMk cId="2399136398" sldId="489"/>
            <ac:spMk id="66" creationId="{985D9F6B-F0E1-9E41-7254-8930317DE903}"/>
          </ac:spMkLst>
        </pc:spChg>
        <pc:spChg chg="add mod">
          <ac:chgData name="Van Hoydonck Gert" userId="64c31807-9d75-4190-9903-aae9dcc99876" providerId="ADAL" clId="{3D3EE0D6-B452-4E7F-8FEA-F8B26160E3E1}" dt="2023-10-14T11:48:25.250" v="402" actId="164"/>
          <ac:spMkLst>
            <pc:docMk/>
            <pc:sldMk cId="2399136398" sldId="489"/>
            <ac:spMk id="70" creationId="{85EB19DE-0289-20C5-A749-711009D7F96E}"/>
          </ac:spMkLst>
        </pc:spChg>
        <pc:spChg chg="add mod">
          <ac:chgData name="Van Hoydonck Gert" userId="64c31807-9d75-4190-9903-aae9dcc99876" providerId="ADAL" clId="{3D3EE0D6-B452-4E7F-8FEA-F8B26160E3E1}" dt="2023-10-14T11:50:39.493" v="425" actId="164"/>
          <ac:spMkLst>
            <pc:docMk/>
            <pc:sldMk cId="2399136398" sldId="489"/>
            <ac:spMk id="74" creationId="{95C0BA39-ABD9-5C57-1B00-A7A362A05D7C}"/>
          </ac:spMkLst>
        </pc:spChg>
        <pc:spChg chg="add mod">
          <ac:chgData name="Van Hoydonck Gert" userId="64c31807-9d75-4190-9903-aae9dcc99876" providerId="ADAL" clId="{3D3EE0D6-B452-4E7F-8FEA-F8B26160E3E1}" dt="2023-10-14T11:51:43.358" v="435" actId="164"/>
          <ac:spMkLst>
            <pc:docMk/>
            <pc:sldMk cId="2399136398" sldId="489"/>
            <ac:spMk id="78" creationId="{9E8AC517-764C-2F31-5AAB-8BF8853A30F5}"/>
          </ac:spMkLst>
        </pc:spChg>
        <pc:spChg chg="add mod">
          <ac:chgData name="Van Hoydonck Gert" userId="64c31807-9d75-4190-9903-aae9dcc99876" providerId="ADAL" clId="{3D3EE0D6-B452-4E7F-8FEA-F8B26160E3E1}" dt="2023-10-14T11:52:56.993" v="446" actId="164"/>
          <ac:spMkLst>
            <pc:docMk/>
            <pc:sldMk cId="2399136398" sldId="489"/>
            <ac:spMk id="82" creationId="{9402F654-4406-38F6-3271-F8437C76BB65}"/>
          </ac:spMkLst>
        </pc:spChg>
        <pc:spChg chg="add mod">
          <ac:chgData name="Van Hoydonck Gert" userId="64c31807-9d75-4190-9903-aae9dcc99876" providerId="ADAL" clId="{3D3EE0D6-B452-4E7F-8FEA-F8B26160E3E1}" dt="2023-10-14T11:54:03.356" v="456" actId="164"/>
          <ac:spMkLst>
            <pc:docMk/>
            <pc:sldMk cId="2399136398" sldId="489"/>
            <ac:spMk id="86" creationId="{A3CAF9CD-293D-5B9E-10B0-BF44225AAF4C}"/>
          </ac:spMkLst>
        </pc:spChg>
        <pc:grpChg chg="del">
          <ac:chgData name="Van Hoydonck Gert" userId="64c31807-9d75-4190-9903-aae9dcc99876" providerId="ADAL" clId="{3D3EE0D6-B452-4E7F-8FEA-F8B26160E3E1}" dt="2023-10-14T11:02:39.524" v="127" actId="478"/>
          <ac:grpSpMkLst>
            <pc:docMk/>
            <pc:sldMk cId="2399136398" sldId="489"/>
            <ac:grpSpMk id="4" creationId="{8A071193-1C08-475E-BE05-EE29A19B6E79}"/>
          </ac:grpSpMkLst>
        </pc:grpChg>
        <pc:grpChg chg="del">
          <ac:chgData name="Van Hoydonck Gert" userId="64c31807-9d75-4190-9903-aae9dcc99876" providerId="ADAL" clId="{3D3EE0D6-B452-4E7F-8FEA-F8B26160E3E1}" dt="2023-10-14T11:15:28.200" v="133" actId="478"/>
          <ac:grpSpMkLst>
            <pc:docMk/>
            <pc:sldMk cId="2399136398" sldId="489"/>
            <ac:grpSpMk id="23" creationId="{7C543F13-4137-4046-B27A-9C83482CBD59}"/>
          </ac:grpSpMkLst>
        </pc:grpChg>
        <pc:grpChg chg="del">
          <ac:chgData name="Van Hoydonck Gert" userId="64c31807-9d75-4190-9903-aae9dcc99876" providerId="ADAL" clId="{3D3EE0D6-B452-4E7F-8FEA-F8B26160E3E1}" dt="2023-10-14T11:15:27.500" v="132" actId="478"/>
          <ac:grpSpMkLst>
            <pc:docMk/>
            <pc:sldMk cId="2399136398" sldId="489"/>
            <ac:grpSpMk id="24" creationId="{FFE6D403-340E-4FAA-BF7B-202CCC79759D}"/>
          </ac:grpSpMkLst>
        </pc:grpChg>
        <pc:grpChg chg="del">
          <ac:chgData name="Van Hoydonck Gert" userId="64c31807-9d75-4190-9903-aae9dcc99876" providerId="ADAL" clId="{3D3EE0D6-B452-4E7F-8FEA-F8B26160E3E1}" dt="2023-10-14T11:15:26.850" v="131" actId="478"/>
          <ac:grpSpMkLst>
            <pc:docMk/>
            <pc:sldMk cId="2399136398" sldId="489"/>
            <ac:grpSpMk id="25" creationId="{817F8F7E-43A3-4126-9A80-D58D9451AA63}"/>
          </ac:grpSpMkLst>
        </pc:grpChg>
        <pc:grpChg chg="del">
          <ac:chgData name="Van Hoydonck Gert" userId="64c31807-9d75-4190-9903-aae9dcc99876" providerId="ADAL" clId="{3D3EE0D6-B452-4E7F-8FEA-F8B26160E3E1}" dt="2023-10-14T11:15:25.778" v="130" actId="478"/>
          <ac:grpSpMkLst>
            <pc:docMk/>
            <pc:sldMk cId="2399136398" sldId="489"/>
            <ac:grpSpMk id="26" creationId="{A9CD924F-D2D2-4D1B-BD4F-8D4A18E6E696}"/>
          </ac:grpSpMkLst>
        </pc:grpChg>
        <pc:grpChg chg="add del mod">
          <ac:chgData name="Van Hoydonck Gert" userId="64c31807-9d75-4190-9903-aae9dcc99876" providerId="ADAL" clId="{3D3EE0D6-B452-4E7F-8FEA-F8B26160E3E1}" dt="2023-10-14T11:25:19.504" v="238" actId="165"/>
          <ac:grpSpMkLst>
            <pc:docMk/>
            <pc:sldMk cId="2399136398" sldId="489"/>
            <ac:grpSpMk id="31" creationId="{6AC40153-BFD8-7F93-C9E5-AE8D785CC492}"/>
          </ac:grpSpMkLst>
        </pc:grpChg>
        <pc:grpChg chg="add mod ord">
          <ac:chgData name="Van Hoydonck Gert" userId="64c31807-9d75-4190-9903-aae9dcc99876" providerId="ADAL" clId="{3D3EE0D6-B452-4E7F-8FEA-F8B26160E3E1}" dt="2023-10-14T11:26:24.659" v="253" actId="164"/>
          <ac:grpSpMkLst>
            <pc:docMk/>
            <pc:sldMk cId="2399136398" sldId="489"/>
            <ac:grpSpMk id="36" creationId="{B9C12C54-6A39-CA25-8668-FFCCD169186A}"/>
          </ac:grpSpMkLst>
        </pc:grpChg>
        <pc:grpChg chg="add del mod ord">
          <ac:chgData name="Van Hoydonck Gert" userId="64c31807-9d75-4190-9903-aae9dcc99876" providerId="ADAL" clId="{3D3EE0D6-B452-4E7F-8FEA-F8B26160E3E1}" dt="2023-10-14T11:44:15.419" v="369" actId="478"/>
          <ac:grpSpMkLst>
            <pc:docMk/>
            <pc:sldMk cId="2399136398" sldId="489"/>
            <ac:grpSpMk id="40" creationId="{D6A21AC7-331F-59C2-99A7-196E71F7C709}"/>
          </ac:grpSpMkLst>
        </pc:grpChg>
        <pc:grpChg chg="add del mod ord">
          <ac:chgData name="Van Hoydonck Gert" userId="64c31807-9d75-4190-9903-aae9dcc99876" providerId="ADAL" clId="{3D3EE0D6-B452-4E7F-8FEA-F8B26160E3E1}" dt="2023-10-14T11:44:14.635" v="368" actId="478"/>
          <ac:grpSpMkLst>
            <pc:docMk/>
            <pc:sldMk cId="2399136398" sldId="489"/>
            <ac:grpSpMk id="44" creationId="{FC9A5247-13F8-9D47-54B3-2D78D27454E8}"/>
          </ac:grpSpMkLst>
        </pc:grpChg>
        <pc:grpChg chg="add del mod ord">
          <ac:chgData name="Van Hoydonck Gert" userId="64c31807-9d75-4190-9903-aae9dcc99876" providerId="ADAL" clId="{3D3EE0D6-B452-4E7F-8FEA-F8B26160E3E1}" dt="2023-10-14T11:44:13.364" v="367" actId="478"/>
          <ac:grpSpMkLst>
            <pc:docMk/>
            <pc:sldMk cId="2399136398" sldId="489"/>
            <ac:grpSpMk id="48" creationId="{8DA77408-7625-3356-714E-CDAF06F87EAF}"/>
          </ac:grpSpMkLst>
        </pc:grpChg>
        <pc:grpChg chg="add del mod ord">
          <ac:chgData name="Van Hoydonck Gert" userId="64c31807-9d75-4190-9903-aae9dcc99876" providerId="ADAL" clId="{3D3EE0D6-B452-4E7F-8FEA-F8B26160E3E1}" dt="2023-10-14T11:44:12.260" v="366" actId="478"/>
          <ac:grpSpMkLst>
            <pc:docMk/>
            <pc:sldMk cId="2399136398" sldId="489"/>
            <ac:grpSpMk id="52" creationId="{E1964A21-DBC3-152D-7D73-042F3D7C0618}"/>
          </ac:grpSpMkLst>
        </pc:grpChg>
        <pc:grpChg chg="add del mod ord">
          <ac:chgData name="Van Hoydonck Gert" userId="64c31807-9d75-4190-9903-aae9dcc99876" providerId="ADAL" clId="{3D3EE0D6-B452-4E7F-8FEA-F8B26160E3E1}" dt="2023-10-14T11:44:11.182" v="365" actId="478"/>
          <ac:grpSpMkLst>
            <pc:docMk/>
            <pc:sldMk cId="2399136398" sldId="489"/>
            <ac:grpSpMk id="56" creationId="{0AE2EE26-149B-5873-3929-AEBF9C308765}"/>
          </ac:grpSpMkLst>
        </pc:grpChg>
        <pc:grpChg chg="add del mod ord">
          <ac:chgData name="Van Hoydonck Gert" userId="64c31807-9d75-4190-9903-aae9dcc99876" providerId="ADAL" clId="{3D3EE0D6-B452-4E7F-8FEA-F8B26160E3E1}" dt="2023-10-14T11:27:32.411" v="261" actId="165"/>
          <ac:grpSpMkLst>
            <pc:docMk/>
            <pc:sldMk cId="2399136398" sldId="489"/>
            <ac:grpSpMk id="57" creationId="{3D8DF59F-F756-7C0F-507B-8473488F0440}"/>
          </ac:grpSpMkLst>
        </pc:grpChg>
        <pc:grpChg chg="add mod">
          <ac:chgData name="Van Hoydonck Gert" userId="64c31807-9d75-4190-9903-aae9dcc99876" providerId="ADAL" clId="{3D3EE0D6-B452-4E7F-8FEA-F8B26160E3E1}" dt="2023-10-14T11:27:18.356" v="259" actId="14100"/>
          <ac:grpSpMkLst>
            <pc:docMk/>
            <pc:sldMk cId="2399136398" sldId="489"/>
            <ac:grpSpMk id="58" creationId="{FE6AE301-329A-9463-7CF1-D70BF3561851}"/>
          </ac:grpSpMkLst>
        </pc:grpChg>
        <pc:grpChg chg="add del mod">
          <ac:chgData name="Van Hoydonck Gert" userId="64c31807-9d75-4190-9903-aae9dcc99876" providerId="ADAL" clId="{3D3EE0D6-B452-4E7F-8FEA-F8B26160E3E1}" dt="2023-10-14T11:44:16.273" v="370" actId="478"/>
          <ac:grpSpMkLst>
            <pc:docMk/>
            <pc:sldMk cId="2399136398" sldId="489"/>
            <ac:grpSpMk id="59" creationId="{0603577B-1136-2940-E8B5-A85338DF09FD}"/>
          </ac:grpSpMkLst>
        </pc:grpChg>
        <pc:grpChg chg="add mod">
          <ac:chgData name="Van Hoydonck Gert" userId="64c31807-9d75-4190-9903-aae9dcc99876" providerId="ADAL" clId="{3D3EE0D6-B452-4E7F-8FEA-F8B26160E3E1}" dt="2023-10-14T11:46:50.218" v="389" actId="1035"/>
          <ac:grpSpMkLst>
            <pc:docMk/>
            <pc:sldMk cId="2399136398" sldId="489"/>
            <ac:grpSpMk id="67" creationId="{26A7B76C-CA13-4395-99B7-9667B2FCD1F9}"/>
          </ac:grpSpMkLst>
        </pc:grpChg>
        <pc:grpChg chg="add mod">
          <ac:chgData name="Van Hoydonck Gert" userId="64c31807-9d75-4190-9903-aae9dcc99876" providerId="ADAL" clId="{3D3EE0D6-B452-4E7F-8FEA-F8B26160E3E1}" dt="2023-10-14T11:49:21.284" v="411" actId="14100"/>
          <ac:grpSpMkLst>
            <pc:docMk/>
            <pc:sldMk cId="2399136398" sldId="489"/>
            <ac:grpSpMk id="71" creationId="{BFF8261D-1171-A700-039C-6D9EAD3E9DEE}"/>
          </ac:grpSpMkLst>
        </pc:grpChg>
        <pc:grpChg chg="add mod">
          <ac:chgData name="Van Hoydonck Gert" userId="64c31807-9d75-4190-9903-aae9dcc99876" providerId="ADAL" clId="{3D3EE0D6-B452-4E7F-8FEA-F8B26160E3E1}" dt="2023-10-14T11:50:39.493" v="425" actId="164"/>
          <ac:grpSpMkLst>
            <pc:docMk/>
            <pc:sldMk cId="2399136398" sldId="489"/>
            <ac:grpSpMk id="75" creationId="{C2479C77-716E-4CD0-EB17-23D49BB0776C}"/>
          </ac:grpSpMkLst>
        </pc:grpChg>
        <pc:grpChg chg="add mod">
          <ac:chgData name="Van Hoydonck Gert" userId="64c31807-9d75-4190-9903-aae9dcc99876" providerId="ADAL" clId="{3D3EE0D6-B452-4E7F-8FEA-F8B26160E3E1}" dt="2023-10-14T11:51:43.358" v="435" actId="164"/>
          <ac:grpSpMkLst>
            <pc:docMk/>
            <pc:sldMk cId="2399136398" sldId="489"/>
            <ac:grpSpMk id="79" creationId="{30F5A05A-BA15-9881-CF54-44DE02E44F88}"/>
          </ac:grpSpMkLst>
        </pc:grpChg>
        <pc:grpChg chg="add mod">
          <ac:chgData name="Van Hoydonck Gert" userId="64c31807-9d75-4190-9903-aae9dcc99876" providerId="ADAL" clId="{3D3EE0D6-B452-4E7F-8FEA-F8B26160E3E1}" dt="2023-10-14T11:52:56.993" v="446" actId="164"/>
          <ac:grpSpMkLst>
            <pc:docMk/>
            <pc:sldMk cId="2399136398" sldId="489"/>
            <ac:grpSpMk id="83" creationId="{88F43219-3B21-C44C-E0EE-7BE08857A860}"/>
          </ac:grpSpMkLst>
        </pc:grpChg>
        <pc:grpChg chg="add mod">
          <ac:chgData name="Van Hoydonck Gert" userId="64c31807-9d75-4190-9903-aae9dcc99876" providerId="ADAL" clId="{3D3EE0D6-B452-4E7F-8FEA-F8B26160E3E1}" dt="2023-10-14T11:54:03.356" v="456" actId="164"/>
          <ac:grpSpMkLst>
            <pc:docMk/>
            <pc:sldMk cId="2399136398" sldId="489"/>
            <ac:grpSpMk id="87" creationId="{68A76B08-3650-3EAA-06FB-FF2D35D9B784}"/>
          </ac:grpSpMkLst>
        </pc:grpChg>
        <pc:picChg chg="del mod topLvl">
          <ac:chgData name="Van Hoydonck Gert" userId="64c31807-9d75-4190-9903-aae9dcc99876" providerId="ADAL" clId="{3D3EE0D6-B452-4E7F-8FEA-F8B26160E3E1}" dt="2023-10-14T11:02:55.177" v="129" actId="478"/>
          <ac:picMkLst>
            <pc:docMk/>
            <pc:sldMk cId="2399136398" sldId="489"/>
            <ac:picMk id="2" creationId="{E64CA16E-1A17-4D3B-A6FB-FDE23A6BD08D}"/>
          </ac:picMkLst>
        </pc:picChg>
        <pc:picChg chg="del">
          <ac:chgData name="Van Hoydonck Gert" userId="64c31807-9d75-4190-9903-aae9dcc99876" providerId="ADAL" clId="{3D3EE0D6-B452-4E7F-8FEA-F8B26160E3E1}" dt="2023-10-14T11:15:28.886" v="134" actId="478"/>
          <ac:picMkLst>
            <pc:docMk/>
            <pc:sldMk cId="2399136398" sldId="489"/>
            <ac:picMk id="5" creationId="{29443331-2561-49C3-A0BF-4DE28C51DDE6}"/>
          </ac:picMkLst>
        </pc:picChg>
        <pc:picChg chg="add mod ord topLvl">
          <ac:chgData name="Van Hoydonck Gert" userId="64c31807-9d75-4190-9903-aae9dcc99876" providerId="ADAL" clId="{3D3EE0D6-B452-4E7F-8FEA-F8B26160E3E1}" dt="2023-10-14T11:27:48.978" v="265" actId="164"/>
          <ac:picMkLst>
            <pc:docMk/>
            <pc:sldMk cId="2399136398" sldId="489"/>
            <ac:picMk id="15" creationId="{225B15B7-8193-FBFC-A426-B97804F0F182}"/>
          </ac:picMkLst>
        </pc:picChg>
        <pc:picChg chg="add mod">
          <ac:chgData name="Van Hoydonck Gert" userId="64c31807-9d75-4190-9903-aae9dcc99876" providerId="ADAL" clId="{3D3EE0D6-B452-4E7F-8FEA-F8B26160E3E1}" dt="2023-10-14T11:18:36.425" v="163" actId="164"/>
          <ac:picMkLst>
            <pc:docMk/>
            <pc:sldMk cId="2399136398" sldId="489"/>
            <ac:picMk id="34" creationId="{76B8C064-F4DF-98F8-5502-897452E7ACAD}"/>
          </ac:picMkLst>
        </pc:picChg>
        <pc:picChg chg="add mod">
          <ac:chgData name="Van Hoydonck Gert" userId="64c31807-9d75-4190-9903-aae9dcc99876" providerId="ADAL" clId="{3D3EE0D6-B452-4E7F-8FEA-F8B26160E3E1}" dt="2023-10-14T11:37:48.538" v="350" actId="14100"/>
          <ac:picMkLst>
            <pc:docMk/>
            <pc:sldMk cId="2399136398" sldId="489"/>
            <ac:picMk id="38" creationId="{C3DCFE91-7EDC-2961-8031-3D880798EEA0}"/>
          </ac:picMkLst>
        </pc:picChg>
        <pc:picChg chg="add mod">
          <ac:chgData name="Van Hoydonck Gert" userId="64c31807-9d75-4190-9903-aae9dcc99876" providerId="ADAL" clId="{3D3EE0D6-B452-4E7F-8FEA-F8B26160E3E1}" dt="2023-10-14T11:37:21.896" v="347" actId="14100"/>
          <ac:picMkLst>
            <pc:docMk/>
            <pc:sldMk cId="2399136398" sldId="489"/>
            <ac:picMk id="42" creationId="{4F0ECBAC-85AC-FA27-9762-4371C29A2F87}"/>
          </ac:picMkLst>
        </pc:picChg>
        <pc:picChg chg="add mod">
          <ac:chgData name="Van Hoydonck Gert" userId="64c31807-9d75-4190-9903-aae9dcc99876" providerId="ADAL" clId="{3D3EE0D6-B452-4E7F-8FEA-F8B26160E3E1}" dt="2023-10-14T11:21:36.241" v="194" actId="164"/>
          <ac:picMkLst>
            <pc:docMk/>
            <pc:sldMk cId="2399136398" sldId="489"/>
            <ac:picMk id="46" creationId="{559A7639-E059-A469-9DFE-DE7E92E4C8F0}"/>
          </ac:picMkLst>
        </pc:picChg>
        <pc:picChg chg="add mod">
          <ac:chgData name="Van Hoydonck Gert" userId="64c31807-9d75-4190-9903-aae9dcc99876" providerId="ADAL" clId="{3D3EE0D6-B452-4E7F-8FEA-F8B26160E3E1}" dt="2023-10-14T11:22:18.549" v="204" actId="164"/>
          <ac:picMkLst>
            <pc:docMk/>
            <pc:sldMk cId="2399136398" sldId="489"/>
            <ac:picMk id="50" creationId="{D382A37D-D0E9-6DBE-28E5-6CB3B5A2401B}"/>
          </ac:picMkLst>
        </pc:picChg>
        <pc:picChg chg="add mod">
          <ac:chgData name="Van Hoydonck Gert" userId="64c31807-9d75-4190-9903-aae9dcc99876" providerId="ADAL" clId="{3D3EE0D6-B452-4E7F-8FEA-F8B26160E3E1}" dt="2023-10-14T11:32:53.883" v="316" actId="1076"/>
          <ac:picMkLst>
            <pc:docMk/>
            <pc:sldMk cId="2399136398" sldId="489"/>
            <ac:picMk id="54" creationId="{470AF83E-1B20-36FB-5C7B-0801BE1FE973}"/>
          </ac:picMkLst>
        </pc:picChg>
        <pc:picChg chg="add mod">
          <ac:chgData name="Van Hoydonck Gert" userId="64c31807-9d75-4190-9903-aae9dcc99876" providerId="ADAL" clId="{3D3EE0D6-B452-4E7F-8FEA-F8B26160E3E1}" dt="2023-10-14T11:45:53.939" v="383" actId="164"/>
          <ac:picMkLst>
            <pc:docMk/>
            <pc:sldMk cId="2399136398" sldId="489"/>
            <ac:picMk id="65" creationId="{0353B17E-E58E-D85B-F8BD-660F8AE7D2C2}"/>
          </ac:picMkLst>
        </pc:picChg>
        <pc:picChg chg="add mod">
          <ac:chgData name="Van Hoydonck Gert" userId="64c31807-9d75-4190-9903-aae9dcc99876" providerId="ADAL" clId="{3D3EE0D6-B452-4E7F-8FEA-F8B26160E3E1}" dt="2023-10-14T11:48:25.250" v="402" actId="164"/>
          <ac:picMkLst>
            <pc:docMk/>
            <pc:sldMk cId="2399136398" sldId="489"/>
            <ac:picMk id="69" creationId="{D1D96D2A-B84C-3FAA-7A8F-C5EDD4EA0CF1}"/>
          </ac:picMkLst>
        </pc:picChg>
        <pc:picChg chg="add mod">
          <ac:chgData name="Van Hoydonck Gert" userId="64c31807-9d75-4190-9903-aae9dcc99876" providerId="ADAL" clId="{3D3EE0D6-B452-4E7F-8FEA-F8B26160E3E1}" dt="2023-10-14T11:50:39.493" v="425" actId="164"/>
          <ac:picMkLst>
            <pc:docMk/>
            <pc:sldMk cId="2399136398" sldId="489"/>
            <ac:picMk id="73" creationId="{A2123B14-AE10-3813-E1F9-0B1FA57013C1}"/>
          </ac:picMkLst>
        </pc:picChg>
        <pc:picChg chg="add mod">
          <ac:chgData name="Van Hoydonck Gert" userId="64c31807-9d75-4190-9903-aae9dcc99876" providerId="ADAL" clId="{3D3EE0D6-B452-4E7F-8FEA-F8B26160E3E1}" dt="2023-10-14T11:51:43.358" v="435" actId="164"/>
          <ac:picMkLst>
            <pc:docMk/>
            <pc:sldMk cId="2399136398" sldId="489"/>
            <ac:picMk id="77" creationId="{CEEAE8B2-B71C-F1D8-E76A-6DD8403A1E2E}"/>
          </ac:picMkLst>
        </pc:picChg>
        <pc:picChg chg="add mod">
          <ac:chgData name="Van Hoydonck Gert" userId="64c31807-9d75-4190-9903-aae9dcc99876" providerId="ADAL" clId="{3D3EE0D6-B452-4E7F-8FEA-F8B26160E3E1}" dt="2023-10-14T11:52:56.993" v="446" actId="164"/>
          <ac:picMkLst>
            <pc:docMk/>
            <pc:sldMk cId="2399136398" sldId="489"/>
            <ac:picMk id="81" creationId="{10A4FF05-2228-72E0-5313-ACCB154073CF}"/>
          </ac:picMkLst>
        </pc:picChg>
        <pc:picChg chg="add mod">
          <ac:chgData name="Van Hoydonck Gert" userId="64c31807-9d75-4190-9903-aae9dcc99876" providerId="ADAL" clId="{3D3EE0D6-B452-4E7F-8FEA-F8B26160E3E1}" dt="2023-10-14T11:54:03.356" v="456" actId="164"/>
          <ac:picMkLst>
            <pc:docMk/>
            <pc:sldMk cId="2399136398" sldId="489"/>
            <ac:picMk id="85" creationId="{5E5E0E3F-ACAF-6237-E2AF-973857833092}"/>
          </ac:picMkLst>
        </pc:picChg>
        <pc:cxnChg chg="add del">
          <ac:chgData name="Van Hoydonck Gert" userId="64c31807-9d75-4190-9903-aae9dcc99876" providerId="ADAL" clId="{3D3EE0D6-B452-4E7F-8FEA-F8B26160E3E1}" dt="2023-10-14T11:44:24.683" v="371" actId="478"/>
          <ac:cxnSpMkLst>
            <pc:docMk/>
            <pc:sldMk cId="2399136398" sldId="489"/>
            <ac:cxnSpMk id="61" creationId="{BC3E9FC0-8D02-3A49-A318-22E9FF55BB09}"/>
          </ac:cxnSpMkLst>
        </pc:cxnChg>
        <pc:cxnChg chg="add del">
          <ac:chgData name="Van Hoydonck Gert" userId="64c31807-9d75-4190-9903-aae9dcc99876" providerId="ADAL" clId="{3D3EE0D6-B452-4E7F-8FEA-F8B26160E3E1}" dt="2023-10-14T11:44:26.490" v="372" actId="478"/>
          <ac:cxnSpMkLst>
            <pc:docMk/>
            <pc:sldMk cId="2399136398" sldId="489"/>
            <ac:cxnSpMk id="63" creationId="{A5CAA5DB-03C1-8BD9-2B0D-CCBBB8374B8D}"/>
          </ac:cxnSpMkLst>
        </pc:cxnChg>
      </pc:sldChg>
      <pc:sldChg chg="addSp delSp modSp add mod">
        <pc:chgData name="Van Hoydonck Gert" userId="64c31807-9d75-4190-9903-aae9dcc99876" providerId="ADAL" clId="{3D3EE0D6-B452-4E7F-8FEA-F8B26160E3E1}" dt="2023-10-14T12:35:51.686" v="1202" actId="1076"/>
        <pc:sldMkLst>
          <pc:docMk/>
          <pc:sldMk cId="590688214" sldId="498"/>
        </pc:sldMkLst>
        <pc:spChg chg="add mod">
          <ac:chgData name="Van Hoydonck Gert" userId="64c31807-9d75-4190-9903-aae9dcc99876" providerId="ADAL" clId="{3D3EE0D6-B452-4E7F-8FEA-F8B26160E3E1}" dt="2023-10-14T12:02:38.082" v="488" actId="20577"/>
          <ac:spMkLst>
            <pc:docMk/>
            <pc:sldMk cId="590688214" sldId="498"/>
            <ac:spMk id="2" creationId="{AC547690-7A9C-78DA-8086-219B335111AA}"/>
          </ac:spMkLst>
        </pc:spChg>
        <pc:spChg chg="add mod">
          <ac:chgData name="Van Hoydonck Gert" userId="64c31807-9d75-4190-9903-aae9dcc99876" providerId="ADAL" clId="{3D3EE0D6-B452-4E7F-8FEA-F8B26160E3E1}" dt="2023-10-14T12:34:26.228" v="1167" actId="20577"/>
          <ac:spMkLst>
            <pc:docMk/>
            <pc:sldMk cId="590688214" sldId="498"/>
            <ac:spMk id="3" creationId="{E97EDCC9-259F-5609-0C98-07F5EE8CE77C}"/>
          </ac:spMkLst>
        </pc:spChg>
        <pc:spChg chg="mod">
          <ac:chgData name="Van Hoydonck Gert" userId="64c31807-9d75-4190-9903-aae9dcc99876" providerId="ADAL" clId="{3D3EE0D6-B452-4E7F-8FEA-F8B26160E3E1}" dt="2023-10-14T12:02:44.297" v="509" actId="1035"/>
          <ac:spMkLst>
            <pc:docMk/>
            <pc:sldMk cId="590688214" sldId="498"/>
            <ac:spMk id="6" creationId="{6B12AC2B-3CF0-4772-94ED-C8A74E50D064}"/>
          </ac:spMkLst>
        </pc:spChg>
        <pc:spChg chg="add mod">
          <ac:chgData name="Van Hoydonck Gert" userId="64c31807-9d75-4190-9903-aae9dcc99876" providerId="ADAL" clId="{3D3EE0D6-B452-4E7F-8FEA-F8B26160E3E1}" dt="2023-10-14T12:03:21.532" v="585" actId="20577"/>
          <ac:spMkLst>
            <pc:docMk/>
            <pc:sldMk cId="590688214" sldId="498"/>
            <ac:spMk id="7" creationId="{34254859-AC51-80A2-FC02-549581D35929}"/>
          </ac:spMkLst>
        </pc:spChg>
        <pc:spChg chg="add mod">
          <ac:chgData name="Van Hoydonck Gert" userId="64c31807-9d75-4190-9903-aae9dcc99876" providerId="ADAL" clId="{3D3EE0D6-B452-4E7F-8FEA-F8B26160E3E1}" dt="2023-10-14T12:30:50.141" v="1104" actId="14100"/>
          <ac:spMkLst>
            <pc:docMk/>
            <pc:sldMk cId="590688214" sldId="498"/>
            <ac:spMk id="11" creationId="{B35E71BB-3175-82CD-8741-9ECE3144C508}"/>
          </ac:spMkLst>
        </pc:spChg>
        <pc:spChg chg="add mod">
          <ac:chgData name="Van Hoydonck Gert" userId="64c31807-9d75-4190-9903-aae9dcc99876" providerId="ADAL" clId="{3D3EE0D6-B452-4E7F-8FEA-F8B26160E3E1}" dt="2023-10-14T12:31:17.727" v="1119" actId="20577"/>
          <ac:spMkLst>
            <pc:docMk/>
            <pc:sldMk cId="590688214" sldId="498"/>
            <ac:spMk id="13" creationId="{77B6ADE4-3BEF-923A-01C3-E7EAFB3E7FC4}"/>
          </ac:spMkLst>
        </pc:spChg>
        <pc:spChg chg="add mod">
          <ac:chgData name="Van Hoydonck Gert" userId="64c31807-9d75-4190-9903-aae9dcc99876" providerId="ADAL" clId="{3D3EE0D6-B452-4E7F-8FEA-F8B26160E3E1}" dt="2023-10-14T12:32:59.570" v="1135" actId="14100"/>
          <ac:spMkLst>
            <pc:docMk/>
            <pc:sldMk cId="590688214" sldId="498"/>
            <ac:spMk id="14" creationId="{D13E574F-E6F3-8596-44FD-E1318EA7BE1E}"/>
          </ac:spMkLst>
        </pc:spChg>
        <pc:spChg chg="add mod">
          <ac:chgData name="Van Hoydonck Gert" userId="64c31807-9d75-4190-9903-aae9dcc99876" providerId="ADAL" clId="{3D3EE0D6-B452-4E7F-8FEA-F8B26160E3E1}" dt="2023-10-14T12:33:55.510" v="1153" actId="1076"/>
          <ac:spMkLst>
            <pc:docMk/>
            <pc:sldMk cId="590688214" sldId="498"/>
            <ac:spMk id="15" creationId="{49A52A82-32EC-A5A6-4A14-DBB851AE9F05}"/>
          </ac:spMkLst>
        </pc:spChg>
        <pc:spChg chg="add mod">
          <ac:chgData name="Van Hoydonck Gert" userId="64c31807-9d75-4190-9903-aae9dcc99876" providerId="ADAL" clId="{3D3EE0D6-B452-4E7F-8FEA-F8B26160E3E1}" dt="2023-10-14T12:34:06.015" v="1155" actId="1076"/>
          <ac:spMkLst>
            <pc:docMk/>
            <pc:sldMk cId="590688214" sldId="498"/>
            <ac:spMk id="16" creationId="{80221460-82B1-EF13-F7C7-1AC202304FB3}"/>
          </ac:spMkLst>
        </pc:spChg>
        <pc:spChg chg="add mod">
          <ac:chgData name="Van Hoydonck Gert" userId="64c31807-9d75-4190-9903-aae9dcc99876" providerId="ADAL" clId="{3D3EE0D6-B452-4E7F-8FEA-F8B26160E3E1}" dt="2023-10-14T12:34:38.402" v="1174" actId="1076"/>
          <ac:spMkLst>
            <pc:docMk/>
            <pc:sldMk cId="590688214" sldId="498"/>
            <ac:spMk id="17" creationId="{96A20C59-DA47-6585-7FB5-9398DB51EB87}"/>
          </ac:spMkLst>
        </pc:spChg>
        <pc:spChg chg="add mod">
          <ac:chgData name="Van Hoydonck Gert" userId="64c31807-9d75-4190-9903-aae9dcc99876" providerId="ADAL" clId="{3D3EE0D6-B452-4E7F-8FEA-F8B26160E3E1}" dt="2023-10-14T12:34:49.130" v="1181" actId="1076"/>
          <ac:spMkLst>
            <pc:docMk/>
            <pc:sldMk cId="590688214" sldId="498"/>
            <ac:spMk id="18" creationId="{384B29D4-0721-AA2D-CB2E-CD1F1D8D6488}"/>
          </ac:spMkLst>
        </pc:spChg>
        <pc:spChg chg="add mod">
          <ac:chgData name="Van Hoydonck Gert" userId="64c31807-9d75-4190-9903-aae9dcc99876" providerId="ADAL" clId="{3D3EE0D6-B452-4E7F-8FEA-F8B26160E3E1}" dt="2023-10-14T12:35:23.796" v="1187" actId="207"/>
          <ac:spMkLst>
            <pc:docMk/>
            <pc:sldMk cId="590688214" sldId="498"/>
            <ac:spMk id="19" creationId="{048EA78C-0A5F-B69B-F2AC-E10F0CB7EBA2}"/>
          </ac:spMkLst>
        </pc:spChg>
        <pc:spChg chg="add mod">
          <ac:chgData name="Van Hoydonck Gert" userId="64c31807-9d75-4190-9903-aae9dcc99876" providerId="ADAL" clId="{3D3EE0D6-B452-4E7F-8FEA-F8B26160E3E1}" dt="2023-10-14T12:35:23.796" v="1187" actId="207"/>
          <ac:spMkLst>
            <pc:docMk/>
            <pc:sldMk cId="590688214" sldId="498"/>
            <ac:spMk id="20" creationId="{43BDF897-B2DB-776C-AFBD-A7BD2FA13BCB}"/>
          </ac:spMkLst>
        </pc:spChg>
        <pc:spChg chg="add mod">
          <ac:chgData name="Van Hoydonck Gert" userId="64c31807-9d75-4190-9903-aae9dcc99876" providerId="ADAL" clId="{3D3EE0D6-B452-4E7F-8FEA-F8B26160E3E1}" dt="2023-10-14T12:35:45.318" v="1200" actId="1076"/>
          <ac:spMkLst>
            <pc:docMk/>
            <pc:sldMk cId="590688214" sldId="498"/>
            <ac:spMk id="21" creationId="{2AF866A7-F6D6-7B82-9CFC-C1A6CAD524BF}"/>
          </ac:spMkLst>
        </pc:spChg>
        <pc:spChg chg="add mod">
          <ac:chgData name="Van Hoydonck Gert" userId="64c31807-9d75-4190-9903-aae9dcc99876" providerId="ADAL" clId="{3D3EE0D6-B452-4E7F-8FEA-F8B26160E3E1}" dt="2023-10-14T12:35:51.686" v="1202" actId="1076"/>
          <ac:spMkLst>
            <pc:docMk/>
            <pc:sldMk cId="590688214" sldId="498"/>
            <ac:spMk id="22" creationId="{2C02DD10-EBE7-EC3A-E794-769E9D3DA286}"/>
          </ac:spMkLst>
        </pc:spChg>
        <pc:picChg chg="add mod">
          <ac:chgData name="Van Hoydonck Gert" userId="64c31807-9d75-4190-9903-aae9dcc99876" providerId="ADAL" clId="{3D3EE0D6-B452-4E7F-8FEA-F8B26160E3E1}" dt="2023-10-14T12:16:10.368" v="980" actId="1076"/>
          <ac:picMkLst>
            <pc:docMk/>
            <pc:sldMk cId="590688214" sldId="498"/>
            <ac:picMk id="8" creationId="{30A36F9D-708F-8AB6-580C-51D2DC6738C0}"/>
          </ac:picMkLst>
        </pc:picChg>
        <pc:picChg chg="del">
          <ac:chgData name="Van Hoydonck Gert" userId="64c31807-9d75-4190-9903-aae9dcc99876" providerId="ADAL" clId="{3D3EE0D6-B452-4E7F-8FEA-F8B26160E3E1}" dt="2023-10-14T12:01:55.017" v="466" actId="478"/>
          <ac:picMkLst>
            <pc:docMk/>
            <pc:sldMk cId="590688214" sldId="498"/>
            <ac:picMk id="9" creationId="{5018B1D2-8DC7-4E58-A5BF-A45E83855CEA}"/>
          </ac:picMkLst>
        </pc:picChg>
        <pc:picChg chg="add mod">
          <ac:chgData name="Van Hoydonck Gert" userId="64c31807-9d75-4190-9903-aae9dcc99876" providerId="ADAL" clId="{3D3EE0D6-B452-4E7F-8FEA-F8B26160E3E1}" dt="2023-10-14T12:30:01.800" v="1090" actId="1076"/>
          <ac:picMkLst>
            <pc:docMk/>
            <pc:sldMk cId="590688214" sldId="498"/>
            <ac:picMk id="10" creationId="{F8D16335-ACDA-798D-DF57-06A47E0300AF}"/>
          </ac:picMkLst>
        </pc:picChg>
        <pc:picChg chg="add del mod">
          <ac:chgData name="Van Hoydonck Gert" userId="64c31807-9d75-4190-9903-aae9dcc99876" providerId="ADAL" clId="{3D3EE0D6-B452-4E7F-8FEA-F8B26160E3E1}" dt="2023-10-14T12:30:56.532" v="1106" actId="478"/>
          <ac:picMkLst>
            <pc:docMk/>
            <pc:sldMk cId="590688214" sldId="498"/>
            <ac:picMk id="12" creationId="{93C39CD6-6624-6B55-BB78-77AF83990551}"/>
          </ac:picMkLst>
        </pc:picChg>
        <pc:picChg chg="del mod">
          <ac:chgData name="Van Hoydonck Gert" userId="64c31807-9d75-4190-9903-aae9dcc99876" providerId="ADAL" clId="{3D3EE0D6-B452-4E7F-8FEA-F8B26160E3E1}" dt="2023-10-14T12:04:41.734" v="586" actId="478"/>
          <ac:picMkLst>
            <pc:docMk/>
            <pc:sldMk cId="590688214" sldId="498"/>
            <ac:picMk id="1026" creationId="{557AB453-DAD1-4AAB-8373-DF19431BC29C}"/>
          </ac:picMkLst>
        </pc:picChg>
        <pc:picChg chg="add mod">
          <ac:chgData name="Van Hoydonck Gert" userId="64c31807-9d75-4190-9903-aae9dcc99876" providerId="ADAL" clId="{3D3EE0D6-B452-4E7F-8FEA-F8B26160E3E1}" dt="2023-10-14T12:29:40.171" v="1087" actId="167"/>
          <ac:picMkLst>
            <pc:docMk/>
            <pc:sldMk cId="590688214" sldId="498"/>
            <ac:picMk id="1028" creationId="{257A7A38-CEFF-0B54-63D8-DE76B6249B4A}"/>
          </ac:picMkLst>
        </pc:picChg>
      </pc:sldChg>
      <pc:sldChg chg="mod modShow">
        <pc:chgData name="Van Hoydonck Gert" userId="64c31807-9d75-4190-9903-aae9dcc99876" providerId="ADAL" clId="{3D3EE0D6-B452-4E7F-8FEA-F8B26160E3E1}" dt="2023-10-14T12:36:12.462" v="1203" actId="729"/>
        <pc:sldMkLst>
          <pc:docMk/>
          <pc:sldMk cId="3845688226" sldId="510"/>
        </pc:sldMkLst>
      </pc:sldChg>
      <pc:sldChg chg="del">
        <pc:chgData name="Van Hoydonck Gert" userId="64c31807-9d75-4190-9903-aae9dcc99876" providerId="ADAL" clId="{3D3EE0D6-B452-4E7F-8FEA-F8B26160E3E1}" dt="2023-10-14T12:00:21.671" v="463" actId="47"/>
        <pc:sldMkLst>
          <pc:docMk/>
          <pc:sldMk cId="1230984204" sldId="524"/>
        </pc:sldMkLst>
      </pc:sldChg>
      <pc:sldChg chg="delSp modSp mod">
        <pc:chgData name="Van Hoydonck Gert" userId="64c31807-9d75-4190-9903-aae9dcc99876" providerId="ADAL" clId="{3D3EE0D6-B452-4E7F-8FEA-F8B26160E3E1}" dt="2023-10-14T10:21:36.508" v="114" actId="1076"/>
        <pc:sldMkLst>
          <pc:docMk/>
          <pc:sldMk cId="1319510095" sldId="526"/>
        </pc:sldMkLst>
        <pc:spChg chg="mod">
          <ac:chgData name="Van Hoydonck Gert" userId="64c31807-9d75-4190-9903-aae9dcc99876" providerId="ADAL" clId="{3D3EE0D6-B452-4E7F-8FEA-F8B26160E3E1}" dt="2023-10-14T10:21:36.508" v="114" actId="1076"/>
          <ac:spMkLst>
            <pc:docMk/>
            <pc:sldMk cId="1319510095" sldId="526"/>
            <ac:spMk id="3" creationId="{B189C770-064F-416A-B414-1CBBCA726FDC}"/>
          </ac:spMkLst>
        </pc:spChg>
        <pc:picChg chg="del">
          <ac:chgData name="Van Hoydonck Gert" userId="64c31807-9d75-4190-9903-aae9dcc99876" providerId="ADAL" clId="{3D3EE0D6-B452-4E7F-8FEA-F8B26160E3E1}" dt="2023-10-14T10:21:01.715" v="109" actId="478"/>
          <ac:picMkLst>
            <pc:docMk/>
            <pc:sldMk cId="1319510095" sldId="526"/>
            <ac:picMk id="2" creationId="{7D05BDD1-7107-4941-9503-734570571D90}"/>
          </ac:picMkLst>
        </pc:picChg>
        <pc:picChg chg="mod ord">
          <ac:chgData name="Van Hoydonck Gert" userId="64c31807-9d75-4190-9903-aae9dcc99876" providerId="ADAL" clId="{3D3EE0D6-B452-4E7F-8FEA-F8B26160E3E1}" dt="2023-10-14T10:21:29.740" v="112" actId="167"/>
          <ac:picMkLst>
            <pc:docMk/>
            <pc:sldMk cId="1319510095" sldId="526"/>
            <ac:picMk id="4" creationId="{80932E22-A7AA-9F05-BEE8-975C430A71C3}"/>
          </ac:picMkLst>
        </pc:picChg>
      </pc:sldChg>
      <pc:sldChg chg="addSp modSp mod">
        <pc:chgData name="Van Hoydonck Gert" userId="64c31807-9d75-4190-9903-aae9dcc99876" providerId="ADAL" clId="{3D3EE0D6-B452-4E7F-8FEA-F8B26160E3E1}" dt="2023-10-14T11:55:33.787" v="460" actId="2085"/>
        <pc:sldMkLst>
          <pc:docMk/>
          <pc:sldMk cId="594853784" sldId="527"/>
        </pc:sldMkLst>
        <pc:spChg chg="add mod">
          <ac:chgData name="Van Hoydonck Gert" userId="64c31807-9d75-4190-9903-aae9dcc99876" providerId="ADAL" clId="{3D3EE0D6-B452-4E7F-8FEA-F8B26160E3E1}" dt="2023-10-14T11:55:33.787" v="460" actId="2085"/>
          <ac:spMkLst>
            <pc:docMk/>
            <pc:sldMk cId="594853784" sldId="527"/>
            <ac:spMk id="2" creationId="{6CF4CECB-C974-012D-AFFC-954BC64CBC0F}"/>
          </ac:spMkLst>
        </pc:spChg>
      </pc:sldChg>
      <pc:sldChg chg="mod modShow">
        <pc:chgData name="Van Hoydonck Gert" userId="64c31807-9d75-4190-9903-aae9dcc99876" providerId="ADAL" clId="{3D3EE0D6-B452-4E7F-8FEA-F8B26160E3E1}" dt="2023-10-14T10:19:17.110" v="107" actId="729"/>
        <pc:sldMkLst>
          <pc:docMk/>
          <pc:sldMk cId="3281841713" sldId="529"/>
        </pc:sldMkLst>
      </pc:sldChg>
      <pc:sldChg chg="mod modShow">
        <pc:chgData name="Van Hoydonck Gert" userId="64c31807-9d75-4190-9903-aae9dcc99876" providerId="ADAL" clId="{3D3EE0D6-B452-4E7F-8FEA-F8B26160E3E1}" dt="2023-10-14T10:19:17.110" v="107" actId="729"/>
        <pc:sldMkLst>
          <pc:docMk/>
          <pc:sldMk cId="3291943505" sldId="530"/>
        </pc:sldMkLst>
      </pc:sldChg>
      <pc:sldChg chg="mod modShow">
        <pc:chgData name="Van Hoydonck Gert" userId="64c31807-9d75-4190-9903-aae9dcc99876" providerId="ADAL" clId="{3D3EE0D6-B452-4E7F-8FEA-F8B26160E3E1}" dt="2023-10-14T10:19:17.110" v="107" actId="729"/>
        <pc:sldMkLst>
          <pc:docMk/>
          <pc:sldMk cId="684545605" sldId="531"/>
        </pc:sldMkLst>
      </pc:sldChg>
      <pc:sldChg chg="mod modShow">
        <pc:chgData name="Van Hoydonck Gert" userId="64c31807-9d75-4190-9903-aae9dcc99876" providerId="ADAL" clId="{3D3EE0D6-B452-4E7F-8FEA-F8B26160E3E1}" dt="2023-10-14T10:19:17.110" v="107" actId="729"/>
        <pc:sldMkLst>
          <pc:docMk/>
          <pc:sldMk cId="2455183028" sldId="53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F27-3F35-C348-A7B2-F69A620161E2}" type="datetimeFigureOut">
              <a:rPr lang="nl-NL" smtClean="0"/>
              <a:t>14-10-2023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9D320-CCF8-334E-8C41-0A87F0B8CD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8006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37DD8-B20A-47A6-AA94-FD478FAA3C28}" type="datetimeFigureOut">
              <a:rPr lang="nl-BE" smtClean="0"/>
              <a:pPr/>
              <a:t>14/10/2023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A0D9C-0CD0-4097-81EC-9B83965EC08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678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</a:t>
            </a:fld>
            <a:endParaRPr lang="nl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9107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E8D52-8E41-4D24-8199-45E299712873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3477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27</a:t>
            </a:fld>
            <a:endParaRPr lang="nl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016" y="305418"/>
            <a:ext cx="1858808" cy="7894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16000"/>
            <a:ext cx="7416000" cy="20880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40000"/>
            <a:ext cx="7416000" cy="1655762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9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426123" y="6361602"/>
            <a:ext cx="4435200" cy="352800"/>
          </a:xfrm>
        </p:spPr>
        <p:txBody>
          <a:bodyPr/>
          <a:lstStyle>
            <a:lvl1pPr marL="0" indent="0" algn="r">
              <a:buNone/>
              <a:defRPr sz="17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129012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288000" y="288000"/>
            <a:ext cx="8568000" cy="6264000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endParaRPr lang="nl-BE"/>
          </a:p>
        </p:txBody>
      </p:sp>
      <p:grpSp>
        <p:nvGrpSpPr>
          <p:cNvPr id="16" name="Groeperen 15"/>
          <p:cNvGrpSpPr/>
          <p:nvPr userDrawn="1"/>
        </p:nvGrpSpPr>
        <p:grpSpPr>
          <a:xfrm>
            <a:off x="288001" y="288000"/>
            <a:ext cx="6033505" cy="6265475"/>
            <a:chOff x="288001" y="288000"/>
            <a:chExt cx="6033505" cy="6265475"/>
          </a:xfrm>
          <a:solidFill>
            <a:schemeClr val="tx2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70" y="621160"/>
            <a:ext cx="1560875" cy="608244"/>
          </a:xfrm>
          <a:prstGeom prst="rect">
            <a:avLst/>
          </a:prstGeom>
        </p:spPr>
      </p:pic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47053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288000" y="288000"/>
            <a:ext cx="8568000" cy="6264000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endParaRPr lang="nl-BE"/>
          </a:p>
        </p:txBody>
      </p:sp>
      <p:grpSp>
        <p:nvGrpSpPr>
          <p:cNvPr id="16" name="Groeperen 15"/>
          <p:cNvGrpSpPr/>
          <p:nvPr userDrawn="1"/>
        </p:nvGrpSpPr>
        <p:grpSpPr>
          <a:xfrm>
            <a:off x="288001" y="288000"/>
            <a:ext cx="6033505" cy="6265475"/>
            <a:chOff x="288001" y="288000"/>
            <a:chExt cx="6033505" cy="6265475"/>
          </a:xfrm>
          <a:solidFill>
            <a:schemeClr val="tx2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70" y="621160"/>
            <a:ext cx="1560875" cy="608244"/>
          </a:xfrm>
          <a:prstGeom prst="rect">
            <a:avLst/>
          </a:prstGeom>
        </p:spPr>
      </p:pic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73513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eren 11"/>
          <p:cNvGrpSpPr/>
          <p:nvPr userDrawn="1"/>
        </p:nvGrpSpPr>
        <p:grpSpPr>
          <a:xfrm>
            <a:off x="288000" y="286525"/>
            <a:ext cx="8553506" cy="6265475"/>
            <a:chOff x="288000" y="288000"/>
            <a:chExt cx="8553506" cy="6265475"/>
          </a:xfrm>
          <a:solidFill>
            <a:schemeClr val="tx2"/>
          </a:solidFill>
        </p:grpSpPr>
        <p:sp>
          <p:nvSpPr>
            <p:cNvPr id="10" name="Rechthoek 9"/>
            <p:cNvSpPr>
              <a:spLocks/>
            </p:cNvSpPr>
            <p:nvPr userDrawn="1"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11" name="Rechthoekige driehoek 10"/>
            <p:cNvSpPr/>
            <p:nvPr userDrawn="1"/>
          </p:nvSpPr>
          <p:spPr>
            <a:xfrm>
              <a:off x="7056000" y="288000"/>
              <a:ext cx="1785506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04000" y="2520000"/>
            <a:ext cx="5342082" cy="1579711"/>
          </a:xfrm>
        </p:spPr>
        <p:txBody>
          <a:bodyPr anchor="b" anchorCtr="0">
            <a:noAutofit/>
          </a:bodyPr>
          <a:lstStyle>
            <a:lvl1pPr algn="l">
              <a:lnSpc>
                <a:spcPts val="5400"/>
              </a:lnSpc>
              <a:defRPr sz="54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304000" y="4174702"/>
            <a:ext cx="5354606" cy="105370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nl-BE" dirty="0"/>
          </a:p>
        </p:txBody>
      </p:sp>
      <p:sp>
        <p:nvSpPr>
          <p:cNvPr id="13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11" y="621160"/>
            <a:ext cx="1560875" cy="60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5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/>
          <p:nvPr userDrawn="1"/>
        </p:nvGrpSpPr>
        <p:grpSpPr>
          <a:xfrm>
            <a:off x="1476000" y="288000"/>
            <a:ext cx="7379999" cy="6265475"/>
            <a:chOff x="1476000" y="288000"/>
            <a:chExt cx="7379999" cy="6265475"/>
          </a:xfrm>
          <a:solidFill>
            <a:schemeClr val="tx2"/>
          </a:solidFill>
        </p:grpSpPr>
        <p:sp>
          <p:nvSpPr>
            <p:cNvPr id="8" name="Rechthoek 7"/>
            <p:cNvSpPr>
              <a:spLocks/>
            </p:cNvSpPr>
            <p:nvPr userDrawn="1"/>
          </p:nvSpPr>
          <p:spPr>
            <a:xfrm>
              <a:off x="3277896" y="288000"/>
              <a:ext cx="5578103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FlandersArtSans-Regular" panose="00000500000000000000" pitchFamily="2" charset="0"/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H="1">
              <a:off x="1476000" y="288000"/>
              <a:ext cx="1800000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96052" y="2104574"/>
            <a:ext cx="3816000" cy="2484000"/>
          </a:xfrm>
        </p:spPr>
        <p:txBody>
          <a:bodyPr anchor="t" anchorCtr="0">
            <a:noAutofit/>
          </a:bodyPr>
          <a:lstStyle>
            <a:lvl1pPr algn="l">
              <a:lnSpc>
                <a:spcPts val="54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000832" y="463162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spcBef>
                <a:spcPts val="0"/>
              </a:spcBef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29" y="332853"/>
            <a:ext cx="1644963" cy="641011"/>
          </a:xfrm>
          <a:prstGeom prst="rect">
            <a:avLst/>
          </a:prstGeom>
        </p:spPr>
      </p:pic>
      <p:sp>
        <p:nvSpPr>
          <p:cNvPr id="12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3636022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r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 algn="r"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842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6858001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endParaRPr lang="nl-BE" dirty="0"/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-1" y="0"/>
            <a:ext cx="6228000" cy="6858000"/>
            <a:chOff x="288001" y="288000"/>
            <a:chExt cx="6033505" cy="6265475"/>
          </a:xfrm>
          <a:solidFill>
            <a:schemeClr val="tx2"/>
          </a:solidFill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bg1"/>
                </a:solidFill>
              </a:endParaRPr>
            </a:p>
          </p:txBody>
        </p:sp>
      </p:grp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28278"/>
            <a:ext cx="2141621" cy="365125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14/10/2023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332000" y="756846"/>
            <a:ext cx="3456131" cy="1800000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332000" y="2987448"/>
            <a:ext cx="3112678" cy="2770098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1018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4400361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44" y="5878506"/>
            <a:ext cx="1631963" cy="693134"/>
          </a:xfrm>
          <a:prstGeom prst="rect">
            <a:avLst/>
          </a:prstGeom>
        </p:spPr>
      </p:pic>
      <p:sp>
        <p:nvSpPr>
          <p:cNvPr id="15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14/10/2023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06108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2"/>
          </p:nvPr>
        </p:nvSpPr>
        <p:spPr>
          <a:xfrm>
            <a:off x="287999" y="0"/>
            <a:ext cx="8856000" cy="6858000"/>
          </a:xfrm>
        </p:spPr>
        <p:txBody>
          <a:bodyPr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23200"/>
            <a:ext cx="3108049" cy="20736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0">
                <a:solidFill>
                  <a:schemeClr val="bg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54400"/>
            <a:ext cx="7416000" cy="165600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15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426123" y="6361602"/>
            <a:ext cx="4435200" cy="352800"/>
          </a:xfrm>
        </p:spPr>
        <p:txBody>
          <a:bodyPr/>
          <a:lstStyle>
            <a:lvl1pPr marL="0" indent="0" algn="r"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pic>
        <p:nvPicPr>
          <p:cNvPr id="9" name="Tijdelijke aanduiding voor afbeelding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1345" y="294823"/>
            <a:ext cx="1858808" cy="789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11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4400361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14/10/2023</a:t>
            </a:fld>
            <a:r>
              <a:rPr lang="nl-BE" dirty="0"/>
              <a:t> </a:t>
            </a:r>
            <a:r>
              <a:rPr lang="nl-BE" b="1" dirty="0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176691" y="4191642"/>
            <a:ext cx="3408509" cy="211290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100"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84" y="5867788"/>
            <a:ext cx="1631963" cy="6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57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11" name="Groeperen 10"/>
          <p:cNvGrpSpPr/>
          <p:nvPr userDrawn="1"/>
        </p:nvGrpSpPr>
        <p:grpSpPr>
          <a:xfrm>
            <a:off x="288000" y="3402000"/>
            <a:ext cx="8856000" cy="3456000"/>
            <a:chOff x="288000" y="3402000"/>
            <a:chExt cx="8856000" cy="3456000"/>
          </a:xfrm>
        </p:grpSpPr>
        <p:sp>
          <p:nvSpPr>
            <p:cNvPr id="5" name="Rechthoek 4"/>
            <p:cNvSpPr/>
            <p:nvPr userDrawn="1"/>
          </p:nvSpPr>
          <p:spPr>
            <a:xfrm>
              <a:off x="288000" y="4266000"/>
              <a:ext cx="8856000" cy="25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ige driehoek 6"/>
            <p:cNvSpPr/>
            <p:nvPr userDrawn="1"/>
          </p:nvSpPr>
          <p:spPr>
            <a:xfrm flipH="1">
              <a:off x="288000" y="3402000"/>
              <a:ext cx="8856000" cy="86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3686547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14/10/2023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50" y="5873147"/>
            <a:ext cx="1631963" cy="6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8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20146" y="1908000"/>
            <a:ext cx="3391854" cy="3780000"/>
          </a:xfrm>
        </p:spPr>
        <p:txBody>
          <a:bodyPr bIns="0"/>
          <a:lstStyle>
            <a:lvl1pPr>
              <a:spcBef>
                <a:spcPts val="300"/>
              </a:spcBef>
              <a:defRPr sz="2000"/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2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14/10/2023</a:t>
            </a:fld>
            <a:r>
              <a:rPr lang="nl-BE" dirty="0"/>
              <a:t> </a:t>
            </a:r>
            <a:r>
              <a:rPr lang="nl-BE" b="1" dirty="0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294228" y="1908000"/>
            <a:ext cx="3708000" cy="3780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85" y="5867788"/>
            <a:ext cx="1631963" cy="6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1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08000"/>
            <a:ext cx="3708000" cy="3780000"/>
          </a:xfrm>
        </p:spPr>
        <p:txBody>
          <a:bodyPr bIns="0"/>
          <a:lstStyle>
            <a:lvl1pPr>
              <a:spcBef>
                <a:spcPts val="300"/>
              </a:spcBef>
              <a:defRPr sz="2000">
                <a:latin typeface="FlandersArtSans-Bold" panose="00000800000000000000" pitchFamily="2" charset="0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3pPr>
            <a:lvl4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4pPr>
            <a:lvl5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14/10/2023</a:t>
            </a:fld>
            <a:r>
              <a:rPr lang="nl-BE" dirty="0"/>
              <a:t> </a:t>
            </a:r>
            <a:r>
              <a:rPr lang="nl-BE" b="1" dirty="0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5040000" y="1908000"/>
            <a:ext cx="3672000" cy="3780000"/>
          </a:xfrm>
        </p:spPr>
        <p:txBody>
          <a:bodyPr bIns="0"/>
          <a:lstStyle>
            <a:lvl1pPr>
              <a:defRPr sz="2000">
                <a:latin typeface="FlandersArtSans-Bold" panose="00000800000000000000" pitchFamily="2" charset="0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3pPr>
            <a:lvl4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4pPr>
            <a:lvl5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68" y="5883864"/>
            <a:ext cx="1631963" cy="6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9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14/10/2023</a:t>
            </a:fld>
            <a:r>
              <a:rPr lang="nl-BE" dirty="0"/>
              <a:t> </a:t>
            </a:r>
            <a:r>
              <a:rPr lang="nl-BE" b="1" dirty="0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15200"/>
            <a:ext cx="7416000" cy="3672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85" y="5873147"/>
            <a:ext cx="1631963" cy="6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3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99993-2358-4162-8AEE-D2E57E0AFC3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02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6140"/>
            <a:ext cx="7416000" cy="36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050875" y="63360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FD6BEBD5-99F3-4C1B-B5AF-C9279F4847C2}" type="datetimeFigureOut">
              <a:rPr lang="nl-BE" smtClean="0"/>
              <a:pPr/>
              <a:t>14/10/2023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993393" y="63360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44611" y="63360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1" y="0"/>
            <a:ext cx="288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822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2" r:id="rId3"/>
    <p:sldLayoutId id="2147483674" r:id="rId4"/>
    <p:sldLayoutId id="2147483678" r:id="rId5"/>
    <p:sldLayoutId id="2147483650" r:id="rId6"/>
    <p:sldLayoutId id="2147483652" r:id="rId7"/>
    <p:sldLayoutId id="2147483655" r:id="rId8"/>
    <p:sldLayoutId id="2147483679" r:id="rId9"/>
    <p:sldLayoutId id="2147483680" r:id="rId10"/>
  </p:sldLayoutIdLst>
  <p:txStyles>
    <p:titleStyle>
      <a:lvl1pPr algn="l" defTabSz="914400" rtl="0" eaLnBrk="1" latinLnBrk="0" hangingPunct="1">
        <a:lnSpc>
          <a:spcPts val="3800"/>
        </a:lnSpc>
        <a:spcBef>
          <a:spcPts val="0"/>
        </a:spcBef>
        <a:buNone/>
        <a:defRPr sz="3700" b="0" i="0" kern="1200">
          <a:solidFill>
            <a:schemeClr val="tx1"/>
          </a:solidFill>
          <a:latin typeface="FlandersArtSans-Bold" panose="00000800000000000000" pitchFamily="2" charset="0"/>
          <a:ea typeface="+mj-ea"/>
          <a:cs typeface="FlandersArtSans-Bold" panose="00000800000000000000" pitchFamily="2" charset="0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2"/>
        </a:buBlip>
        <a:defRPr sz="2200" kern="1200" spc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300"/>
        </a:spcBef>
        <a:buSzPct val="70000"/>
        <a:buFontTx/>
        <a:buBlip>
          <a:blip r:embed="rId13"/>
        </a:buBlip>
        <a:defRPr sz="2200" kern="1200" spc="0">
          <a:solidFill>
            <a:schemeClr val="bg1">
              <a:lumMod val="50000"/>
            </a:schemeClr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4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90000"/>
        </a:lnSpc>
        <a:spcBef>
          <a:spcPts val="300"/>
        </a:spcBef>
        <a:buSzPct val="75000"/>
        <a:buFontTx/>
        <a:buBlip>
          <a:blip r:embed="rId15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2"/>
        </a:buBlip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05087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FD6BEBD5-99F3-4C1B-B5AF-C9279F4847C2}" type="datetimeFigureOut">
              <a:rPr lang="nl-BE" smtClean="0"/>
              <a:pPr/>
              <a:t>14/10/2023</a:t>
            </a:fld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99339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4461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5200"/>
            <a:ext cx="7444800" cy="43524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154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7" r:id="rId3"/>
    <p:sldLayoutId id="2147483676" r:id="rId4"/>
  </p:sldLayoutIdLst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kern="1200">
          <a:solidFill>
            <a:schemeClr val="tx1"/>
          </a:solidFill>
          <a:latin typeface="FlandersArtSans-Bold" panose="00000800000000000000" pitchFamily="2" charset="0"/>
          <a:ea typeface="+mj-ea"/>
          <a:cs typeface="+mj-cs"/>
        </a:defRPr>
      </a:lvl1pPr>
    </p:titleStyle>
    <p:bodyStyle>
      <a:lvl1pPr marL="288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6"/>
        </a:buBlip>
        <a:tabLst/>
        <a:defRPr sz="2200" kern="1200" spc="0" baseline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7"/>
        </a:buBlip>
        <a:tabLst/>
        <a:defRPr sz="2200" kern="1200" spc="0" baseline="0">
          <a:solidFill>
            <a:srgbClr val="9B9B9B"/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8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9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6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eg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be/url?sa=i&amp;rct=j&amp;q=&amp;esrc=s&amp;source=images&amp;cd=&amp;cad=rja&amp;uact=8&amp;ved=0ahUKEwie-YL19tvKAhVELg8KHQvgAmsQjRwIBw&amp;url=http://www.natuurnieuwegein.nl/schijngras/scherpe_zegge.html&amp;bvm=bv.113034660,d.ZWU&amp;psig=AFQjCNEl8cT0Zc4WAzYwi01xy62WA4d0Sw&amp;ust=1454600400177050" TargetMode="External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12" Type="http://schemas.openxmlformats.org/officeDocument/2006/relationships/image" Target="../media/image64.jpeg"/><Relationship Id="rId2" Type="http://schemas.openxmlformats.org/officeDocument/2006/relationships/hyperlink" Target="http://www.google.be/url?sa=i&amp;rct=j&amp;q=&amp;esrc=s&amp;source=images&amp;cd=&amp;cad=rja&amp;uact=8&amp;ved=0ahUKEwidsfq29NvKAhUG8Q4KHZbiC64QjRwIBw&amp;url=http://www.seatontrail.org/gallery/dscf0254/&amp;psig=AFQjCNFoXu9ds80C9821KJFFTIcdQHminA&amp;ust=1454599727069356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jpeg"/><Relationship Id="rId11" Type="http://schemas.openxmlformats.org/officeDocument/2006/relationships/image" Target="../media/image63.png"/><Relationship Id="rId5" Type="http://schemas.openxmlformats.org/officeDocument/2006/relationships/image" Target="../media/image58.jpeg"/><Relationship Id="rId10" Type="http://schemas.openxmlformats.org/officeDocument/2006/relationships/image" Target="../media/image62.png"/><Relationship Id="rId4" Type="http://schemas.openxmlformats.org/officeDocument/2006/relationships/hyperlink" Target="http://www.google.be/url?sa=i&amp;rct=j&amp;q=&amp;esrc=s&amp;source=images&amp;cd=&amp;cad=rja&amp;uact=8&amp;ved=0ahUKEwiNsNvw9NvKAhVIqA4KHWWHAEcQjRwIBw&amp;url=http://www.wandelzoekpagina.nl/wandeling/groene-wissel-winterswijk/11915/&amp;bvm=bv.113034660,d.ZWU&amp;psig=AFQjCNHVhjk6vQAVWc10EwdYInx255BZWg&amp;ust=1454599775791469" TargetMode="External"/><Relationship Id="rId9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jpeg"/><Relationship Id="rId5" Type="http://schemas.openxmlformats.org/officeDocument/2006/relationships/image" Target="../media/image70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99" y="475810"/>
            <a:ext cx="8856000" cy="5906380"/>
          </a:xfrm>
        </p:spPr>
      </p:pic>
      <p:sp>
        <p:nvSpPr>
          <p:cNvPr id="18" name="Titel 17"/>
          <p:cNvSpPr>
            <a:spLocks noGrp="1"/>
          </p:cNvSpPr>
          <p:nvPr>
            <p:ph type="ctrTitle"/>
          </p:nvPr>
        </p:nvSpPr>
        <p:spPr>
          <a:xfrm>
            <a:off x="1682483" y="2009216"/>
            <a:ext cx="6663901" cy="2073600"/>
          </a:xfrm>
        </p:spPr>
        <p:txBody>
          <a:bodyPr anchor="b"/>
          <a:lstStyle/>
          <a:p>
            <a:pPr algn="ctr"/>
            <a:r>
              <a:rPr lang="nl-BE" dirty="0"/>
              <a:t>Bever in Vlaanderen</a:t>
            </a:r>
            <a:br>
              <a:rPr lang="nl-BE" dirty="0"/>
            </a:br>
            <a:r>
              <a:rPr lang="nl-BE" sz="4400" dirty="0"/>
              <a:t>stand van zaken</a:t>
            </a:r>
            <a:br>
              <a:rPr lang="nl-BE" dirty="0"/>
            </a:br>
            <a:endParaRPr lang="nl-BE" dirty="0"/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15"/>
          </p:nvPr>
        </p:nvSpPr>
        <p:spPr>
          <a:xfrm>
            <a:off x="378372" y="6408900"/>
            <a:ext cx="8482951" cy="322976"/>
          </a:xfrm>
        </p:spPr>
        <p:txBody>
          <a:bodyPr/>
          <a:lstStyle/>
          <a:p>
            <a:r>
              <a:rPr lang="nl-BE" dirty="0">
                <a:solidFill>
                  <a:schemeClr val="tx1"/>
                </a:solidFill>
              </a:rPr>
              <a:t>Gert Van Hoydonck – (ex-) bevercoördinator ANB	20 oktober 2023</a:t>
            </a:r>
          </a:p>
        </p:txBody>
      </p:sp>
      <p:pic>
        <p:nvPicPr>
          <p:cNvPr id="8" name="Picture 2" descr="C:\Users\Ninh\Desktop\Ninh\Tom\tom logo's\Agentschap_NatuurenBos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198" y="305865"/>
            <a:ext cx="1857404" cy="72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7959900" y="5979651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schemeClr val="bg1"/>
                </a:solidFill>
              </a:rPr>
              <a:t>© </a:t>
            </a:r>
            <a:r>
              <a:rPr lang="nl-BE" sz="1400" dirty="0" err="1">
                <a:solidFill>
                  <a:schemeClr val="bg1"/>
                </a:solidFill>
              </a:rPr>
              <a:t>Vilda</a:t>
            </a:r>
            <a:endParaRPr lang="nl-B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129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313F905A-F6F8-46A2-BA00-A7C3AB250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00" y="565500"/>
            <a:ext cx="7416000" cy="596550"/>
          </a:xfrm>
        </p:spPr>
        <p:txBody>
          <a:bodyPr/>
          <a:lstStyle/>
          <a:p>
            <a:r>
              <a:rPr lang="nl-BE" sz="2400" dirty="0">
                <a:latin typeface="Segoe Print" panose="02000600000000000000" pitchFamily="2" charset="0"/>
              </a:rPr>
              <a:t>Bever: technisch hoogstandje</a:t>
            </a:r>
          </a:p>
        </p:txBody>
      </p:sp>
      <p:pic>
        <p:nvPicPr>
          <p:cNvPr id="3074" name="Picture 2" descr="Afbeeldingsresultaat voor bever">
            <a:extLst>
              <a:ext uri="{FF2B5EF4-FFF2-40B4-BE49-F238E27FC236}">
                <a16:creationId xmlns:a16="http://schemas.microsoft.com/office/drawing/2014/main" id="{F2ABDF06-7481-49CC-A269-AD50731B4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941" y="1162050"/>
            <a:ext cx="6709159" cy="447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9587CB4-7E3F-4005-AF9A-C50F50E2D7C3}"/>
              </a:ext>
            </a:extLst>
          </p:cNvPr>
          <p:cNvSpPr/>
          <p:nvPr/>
        </p:nvSpPr>
        <p:spPr>
          <a:xfrm>
            <a:off x="384518" y="1480556"/>
            <a:ext cx="1969477" cy="12201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89D6B7DF-B084-4A71-9F8D-02867BC0BFCD}"/>
              </a:ext>
            </a:extLst>
          </p:cNvPr>
          <p:cNvGrpSpPr/>
          <p:nvPr/>
        </p:nvGrpSpPr>
        <p:grpSpPr>
          <a:xfrm>
            <a:off x="-107181" y="1543504"/>
            <a:ext cx="3866939" cy="3592494"/>
            <a:chOff x="-107181" y="1543504"/>
            <a:chExt cx="3866939" cy="3592494"/>
          </a:xfrm>
        </p:grpSpPr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68240032-E4E7-4579-9DB2-FD8CB9868A29}"/>
                </a:ext>
              </a:extLst>
            </p:cNvPr>
            <p:cNvSpPr/>
            <p:nvPr/>
          </p:nvSpPr>
          <p:spPr>
            <a:xfrm>
              <a:off x="2654440" y="4251743"/>
              <a:ext cx="1105318" cy="884255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9F3DC09E-8D0C-4357-BEA4-BD009D267674}"/>
                </a:ext>
              </a:extLst>
            </p:cNvPr>
            <p:cNvSpPr/>
            <p:nvPr/>
          </p:nvSpPr>
          <p:spPr>
            <a:xfrm>
              <a:off x="-107181" y="1543504"/>
              <a:ext cx="2461176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nl-BE" sz="1400" dirty="0"/>
                <a:t>Hulpmiddel zwemmen </a:t>
              </a:r>
            </a:p>
            <a:p>
              <a:pPr lvl="1"/>
              <a:r>
                <a:rPr lang="nl-BE" sz="1400" dirty="0"/>
                <a:t>(roer, stuwkracht)</a:t>
              </a:r>
            </a:p>
            <a:p>
              <a:pPr lvl="1"/>
              <a:r>
                <a:rPr lang="nl-BE" sz="1400" dirty="0"/>
                <a:t>Warmteregulator</a:t>
              </a:r>
            </a:p>
            <a:p>
              <a:pPr lvl="1"/>
              <a:r>
                <a:rPr lang="nl-BE" sz="1400" dirty="0"/>
                <a:t>Energiereserve winter</a:t>
              </a:r>
            </a:p>
            <a:p>
              <a:pPr lvl="1"/>
              <a:r>
                <a:rPr lang="nl-BE" sz="1400" dirty="0"/>
                <a:t>Waarschuwingsmiddel</a:t>
              </a:r>
            </a:p>
          </p:txBody>
        </p:sp>
        <p:cxnSp>
          <p:nvCxnSpPr>
            <p:cNvPr id="12" name="Rechte verbindingslijn met pijl 11">
              <a:extLst>
                <a:ext uri="{FF2B5EF4-FFF2-40B4-BE49-F238E27FC236}">
                  <a16:creationId xmlns:a16="http://schemas.microsoft.com/office/drawing/2014/main" id="{803EDFED-3014-4A84-A16C-E6BB54A6E4EC}"/>
                </a:ext>
              </a:extLst>
            </p:cNvPr>
            <p:cNvCxnSpPr>
              <a:stCxn id="8" idx="0"/>
              <a:endCxn id="6" idx="2"/>
            </p:cNvCxnSpPr>
            <p:nvPr/>
          </p:nvCxnSpPr>
          <p:spPr>
            <a:xfrm flipH="1" flipV="1">
              <a:off x="1369257" y="2700738"/>
              <a:ext cx="1837842" cy="155100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E61C6CFB-84C6-49A1-B5DD-A141324753A1}"/>
              </a:ext>
            </a:extLst>
          </p:cNvPr>
          <p:cNvGrpSpPr/>
          <p:nvPr/>
        </p:nvGrpSpPr>
        <p:grpSpPr>
          <a:xfrm>
            <a:off x="4019341" y="3968714"/>
            <a:ext cx="2578246" cy="1377256"/>
            <a:chOff x="4019341" y="3968714"/>
            <a:chExt cx="2578246" cy="1377256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1B0344D8-AB8E-41E6-8B9A-B5CBD0F3C911}"/>
                </a:ext>
              </a:extLst>
            </p:cNvPr>
            <p:cNvSpPr/>
            <p:nvPr/>
          </p:nvSpPr>
          <p:spPr>
            <a:xfrm>
              <a:off x="4019341" y="3968714"/>
              <a:ext cx="1105318" cy="884255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DAB47565-375D-4D77-B2D1-CD4B51DACEAC}"/>
                </a:ext>
              </a:extLst>
            </p:cNvPr>
            <p:cNvGrpSpPr/>
            <p:nvPr/>
          </p:nvGrpSpPr>
          <p:grpSpPr>
            <a:xfrm>
              <a:off x="5384244" y="5038192"/>
              <a:ext cx="1213343" cy="307778"/>
              <a:chOff x="6029011" y="5954876"/>
              <a:chExt cx="1213343" cy="307778"/>
            </a:xfrm>
          </p:grpSpPr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1912D496-EAD2-40DA-BB55-6D7F315DE6DE}"/>
                  </a:ext>
                </a:extLst>
              </p:cNvPr>
              <p:cNvSpPr/>
              <p:nvPr/>
            </p:nvSpPr>
            <p:spPr>
              <a:xfrm>
                <a:off x="6029011" y="5954876"/>
                <a:ext cx="1213343" cy="30777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58B8D79B-E30F-4C0B-8511-D11E59AFC964}"/>
                  </a:ext>
                </a:extLst>
              </p:cNvPr>
              <p:cNvSpPr txBox="1"/>
              <p:nvPr/>
            </p:nvSpPr>
            <p:spPr>
              <a:xfrm>
                <a:off x="6057414" y="5954877"/>
                <a:ext cx="11849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400" dirty="0"/>
                  <a:t>Zwemvliezen</a:t>
                </a:r>
              </a:p>
            </p:txBody>
          </p:sp>
        </p:grpSp>
        <p:cxnSp>
          <p:nvCxnSpPr>
            <p:cNvPr id="17" name="Rechte verbindingslijn met pijl 16">
              <a:extLst>
                <a:ext uri="{FF2B5EF4-FFF2-40B4-BE49-F238E27FC236}">
                  <a16:creationId xmlns:a16="http://schemas.microsoft.com/office/drawing/2014/main" id="{78EC8CE5-9CDB-4C78-8FC1-D035A5A7FF71}"/>
                </a:ext>
              </a:extLst>
            </p:cNvPr>
            <p:cNvCxnSpPr>
              <a:stCxn id="5" idx="5"/>
            </p:cNvCxnSpPr>
            <p:nvPr/>
          </p:nvCxnSpPr>
          <p:spPr>
            <a:xfrm>
              <a:off x="4962789" y="4723473"/>
              <a:ext cx="421455" cy="41252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82ECC045-C667-49C1-846D-BD0F508274CB}"/>
              </a:ext>
            </a:extLst>
          </p:cNvPr>
          <p:cNvGrpSpPr/>
          <p:nvPr/>
        </p:nvGrpSpPr>
        <p:grpSpPr>
          <a:xfrm>
            <a:off x="2772613" y="1242792"/>
            <a:ext cx="2775020" cy="2227097"/>
            <a:chOff x="2823587" y="1145067"/>
            <a:chExt cx="2775020" cy="2227097"/>
          </a:xfrm>
        </p:grpSpPr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34C07CDE-955D-4260-BEC3-95F2ECA2A9D8}"/>
                </a:ext>
              </a:extLst>
            </p:cNvPr>
            <p:cNvSpPr/>
            <p:nvPr/>
          </p:nvSpPr>
          <p:spPr>
            <a:xfrm>
              <a:off x="4493289" y="2487909"/>
              <a:ext cx="1105318" cy="884255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1323CD77-9C12-4FDD-B3D7-0EA775741A02}"/>
                </a:ext>
              </a:extLst>
            </p:cNvPr>
            <p:cNvGrpSpPr/>
            <p:nvPr/>
          </p:nvGrpSpPr>
          <p:grpSpPr>
            <a:xfrm>
              <a:off x="2823587" y="1145067"/>
              <a:ext cx="2185083" cy="1272642"/>
              <a:chOff x="2823587" y="1145067"/>
              <a:chExt cx="2185083" cy="1272642"/>
            </a:xfrm>
          </p:grpSpPr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CA9C3694-BEC2-4FCA-91DE-730B2B946D02}"/>
                  </a:ext>
                </a:extLst>
              </p:cNvPr>
              <p:cNvSpPr/>
              <p:nvPr/>
            </p:nvSpPr>
            <p:spPr>
              <a:xfrm>
                <a:off x="2823587" y="1162050"/>
                <a:ext cx="2139202" cy="125565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BE" dirty="0"/>
                  <a:t>=</a:t>
                </a:r>
              </a:p>
            </p:txBody>
          </p:sp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72296C3F-C73A-4448-A4EB-3FFF74648517}"/>
                  </a:ext>
                </a:extLst>
              </p:cNvPr>
              <p:cNvSpPr txBox="1"/>
              <p:nvPr/>
            </p:nvSpPr>
            <p:spPr>
              <a:xfrm>
                <a:off x="3096544" y="1145067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400" b="1" dirty="0"/>
                  <a:t>Waterdichte vacht</a:t>
                </a:r>
              </a:p>
              <a:p>
                <a:endParaRPr lang="nl-BE" sz="1400" b="1" dirty="0"/>
              </a:p>
            </p:txBody>
          </p:sp>
          <p:pic>
            <p:nvPicPr>
              <p:cNvPr id="3076" name="Picture 4" descr="Afbeeldingsresultaat voor postzegel">
                <a:extLst>
                  <a:ext uri="{FF2B5EF4-FFF2-40B4-BE49-F238E27FC236}">
                    <a16:creationId xmlns:a16="http://schemas.microsoft.com/office/drawing/2014/main" id="{C8812C41-4A04-4243-8660-14E7CC343D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3239" y="1409312"/>
                <a:ext cx="816868" cy="9234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2EC7A95E-C65D-4F15-B4B6-B8A15C6EDFA5}"/>
                  </a:ext>
                </a:extLst>
              </p:cNvPr>
              <p:cNvGrpSpPr/>
              <p:nvPr/>
            </p:nvGrpSpPr>
            <p:grpSpPr>
              <a:xfrm>
                <a:off x="3759758" y="1417603"/>
                <a:ext cx="943912" cy="523220"/>
                <a:chOff x="3759758" y="1136255"/>
                <a:chExt cx="943912" cy="523220"/>
              </a:xfrm>
            </p:grpSpPr>
            <p:sp>
              <p:nvSpPr>
                <p:cNvPr id="21" name="Tekstvak 20">
                  <a:extLst>
                    <a:ext uri="{FF2B5EF4-FFF2-40B4-BE49-F238E27FC236}">
                      <a16:creationId xmlns:a16="http://schemas.microsoft.com/office/drawing/2014/main" id="{865D9F99-6F9A-4B9C-9B53-A976CE0D135B}"/>
                    </a:ext>
                  </a:extLst>
                </p:cNvPr>
                <p:cNvSpPr txBox="1"/>
                <p:nvPr/>
              </p:nvSpPr>
              <p:spPr>
                <a:xfrm>
                  <a:off x="3898641" y="1136255"/>
                  <a:ext cx="80502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l-BE" sz="1400" dirty="0"/>
                    <a:t>126.000</a:t>
                  </a:r>
                </a:p>
                <a:p>
                  <a:r>
                    <a:rPr lang="nl-BE" sz="1400" dirty="0"/>
                    <a:t>haartjes</a:t>
                  </a:r>
                </a:p>
              </p:txBody>
            </p:sp>
            <p:sp>
              <p:nvSpPr>
                <p:cNvPr id="22" name="Tekstvak 21">
                  <a:extLst>
                    <a:ext uri="{FF2B5EF4-FFF2-40B4-BE49-F238E27FC236}">
                      <a16:creationId xmlns:a16="http://schemas.microsoft.com/office/drawing/2014/main" id="{26F81697-CA23-4EE2-8696-F38CDEC87F16}"/>
                    </a:ext>
                  </a:extLst>
                </p:cNvPr>
                <p:cNvSpPr txBox="1"/>
                <p:nvPr/>
              </p:nvSpPr>
              <p:spPr>
                <a:xfrm>
                  <a:off x="3759758" y="1251733"/>
                  <a:ext cx="27443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l-BE" sz="1400" dirty="0"/>
                    <a:t>=</a:t>
                  </a:r>
                </a:p>
              </p:txBody>
            </p:sp>
          </p:grpSp>
          <p:grpSp>
            <p:nvGrpSpPr>
              <p:cNvPr id="26" name="Groep 25">
                <a:extLst>
                  <a:ext uri="{FF2B5EF4-FFF2-40B4-BE49-F238E27FC236}">
                    <a16:creationId xmlns:a16="http://schemas.microsoft.com/office/drawing/2014/main" id="{4D6BABEF-E68E-4788-8903-77F99C7F1E55}"/>
                  </a:ext>
                </a:extLst>
              </p:cNvPr>
              <p:cNvGrpSpPr/>
              <p:nvPr/>
            </p:nvGrpSpPr>
            <p:grpSpPr>
              <a:xfrm>
                <a:off x="3769806" y="1861315"/>
                <a:ext cx="1238864" cy="523220"/>
                <a:chOff x="3759758" y="1136255"/>
                <a:chExt cx="1238864" cy="523220"/>
              </a:xfrm>
            </p:grpSpPr>
            <p:sp>
              <p:nvSpPr>
                <p:cNvPr id="27" name="Tekstvak 26">
                  <a:extLst>
                    <a:ext uri="{FF2B5EF4-FFF2-40B4-BE49-F238E27FC236}">
                      <a16:creationId xmlns:a16="http://schemas.microsoft.com/office/drawing/2014/main" id="{C0FE3BCC-E965-48E0-B147-66A5F1D347F5}"/>
                    </a:ext>
                  </a:extLst>
                </p:cNvPr>
                <p:cNvSpPr txBox="1"/>
                <p:nvPr/>
              </p:nvSpPr>
              <p:spPr>
                <a:xfrm>
                  <a:off x="3898641" y="1136255"/>
                  <a:ext cx="109998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l-BE" sz="1400" dirty="0"/>
                    <a:t>Volledig</a:t>
                  </a:r>
                </a:p>
                <a:p>
                  <a:r>
                    <a:rPr lang="nl-BE" sz="1400" dirty="0"/>
                    <a:t>Hoofd mens</a:t>
                  </a:r>
                </a:p>
              </p:txBody>
            </p:sp>
            <p:sp>
              <p:nvSpPr>
                <p:cNvPr id="28" name="Tekstvak 27">
                  <a:extLst>
                    <a:ext uri="{FF2B5EF4-FFF2-40B4-BE49-F238E27FC236}">
                      <a16:creationId xmlns:a16="http://schemas.microsoft.com/office/drawing/2014/main" id="{2703964C-0E73-435B-BE2E-05AA98C5AF17}"/>
                    </a:ext>
                  </a:extLst>
                </p:cNvPr>
                <p:cNvSpPr txBox="1"/>
                <p:nvPr/>
              </p:nvSpPr>
              <p:spPr>
                <a:xfrm>
                  <a:off x="3759758" y="1251733"/>
                  <a:ext cx="27443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l-BE" sz="1400" dirty="0"/>
                    <a:t>=</a:t>
                  </a:r>
                </a:p>
              </p:txBody>
            </p:sp>
          </p:grpSp>
        </p:grpSp>
        <p:cxnSp>
          <p:nvCxnSpPr>
            <p:cNvPr id="16" name="Rechte verbindingslijn met pijl 15">
              <a:extLst>
                <a:ext uri="{FF2B5EF4-FFF2-40B4-BE49-F238E27FC236}">
                  <a16:creationId xmlns:a16="http://schemas.microsoft.com/office/drawing/2014/main" id="{7804BA4E-2D27-4645-BDDA-C8A1E935B7BD}"/>
                </a:ext>
              </a:extLst>
            </p:cNvPr>
            <p:cNvCxnSpPr/>
            <p:nvPr/>
          </p:nvCxnSpPr>
          <p:spPr>
            <a:xfrm flipH="1" flipV="1">
              <a:off x="3908689" y="2417709"/>
              <a:ext cx="584600" cy="49631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ep 30">
            <a:extLst>
              <a:ext uri="{FF2B5EF4-FFF2-40B4-BE49-F238E27FC236}">
                <a16:creationId xmlns:a16="http://schemas.microsoft.com/office/drawing/2014/main" id="{8219B3B2-08C7-4A42-A9AD-50F95DEF1278}"/>
              </a:ext>
            </a:extLst>
          </p:cNvPr>
          <p:cNvGrpSpPr/>
          <p:nvPr/>
        </p:nvGrpSpPr>
        <p:grpSpPr>
          <a:xfrm>
            <a:off x="6133339" y="904345"/>
            <a:ext cx="1810111" cy="1900435"/>
            <a:chOff x="6133339" y="904345"/>
            <a:chExt cx="1810111" cy="1900435"/>
          </a:xfrm>
        </p:grpSpPr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FC51C73C-E467-4DA7-9D7D-30CD9AC4C19E}"/>
                </a:ext>
              </a:extLst>
            </p:cNvPr>
            <p:cNvSpPr/>
            <p:nvPr/>
          </p:nvSpPr>
          <p:spPr>
            <a:xfrm>
              <a:off x="6240694" y="1920525"/>
              <a:ext cx="1105318" cy="884255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EC089FA4-FB9B-4227-BBF2-D00E8DC62608}"/>
                </a:ext>
              </a:extLst>
            </p:cNvPr>
            <p:cNvSpPr txBox="1"/>
            <p:nvPr/>
          </p:nvSpPr>
          <p:spPr>
            <a:xfrm>
              <a:off x="6133339" y="904345"/>
              <a:ext cx="1810111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400" dirty="0"/>
                <a:t>Kan tot 20 min adem</a:t>
              </a:r>
            </a:p>
            <a:p>
              <a:r>
                <a:rPr lang="nl-BE" sz="1400" dirty="0"/>
                <a:t>Inhouden !</a:t>
              </a:r>
            </a:p>
          </p:txBody>
        </p:sp>
        <p:cxnSp>
          <p:nvCxnSpPr>
            <p:cNvPr id="30" name="Rechte verbindingslijn met pijl 29">
              <a:extLst>
                <a:ext uri="{FF2B5EF4-FFF2-40B4-BE49-F238E27FC236}">
                  <a16:creationId xmlns:a16="http://schemas.microsoft.com/office/drawing/2014/main" id="{CE5903DD-53DB-433A-9E70-E9065F8BAF28}"/>
                </a:ext>
              </a:extLst>
            </p:cNvPr>
            <p:cNvCxnSpPr>
              <a:stCxn id="9" idx="6"/>
              <a:endCxn id="25" idx="2"/>
            </p:cNvCxnSpPr>
            <p:nvPr/>
          </p:nvCxnSpPr>
          <p:spPr>
            <a:xfrm flipH="1" flipV="1">
              <a:off x="7038395" y="1427565"/>
              <a:ext cx="307617" cy="9350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932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F079B79-6C91-4DC4-B631-116920910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00" y="565500"/>
            <a:ext cx="7416000" cy="596550"/>
          </a:xfrm>
        </p:spPr>
        <p:txBody>
          <a:bodyPr/>
          <a:lstStyle/>
          <a:p>
            <a:r>
              <a:rPr lang="nl-BE" sz="2400" dirty="0">
                <a:latin typeface="Segoe Print" panose="02000600000000000000" pitchFamily="2" charset="0"/>
              </a:rPr>
              <a:t>Bever: technisch hoogstandje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9DD54A5-9549-44C6-B1B9-24624474E6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8" t="25791" r="37991" b="5854"/>
          <a:stretch/>
        </p:blipFill>
        <p:spPr>
          <a:xfrm>
            <a:off x="572100" y="1306286"/>
            <a:ext cx="3618063" cy="375577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7581A95-62A3-4B3A-81E1-2961B50F0187}"/>
              </a:ext>
            </a:extLst>
          </p:cNvPr>
          <p:cNvSpPr txBox="1"/>
          <p:nvPr/>
        </p:nvSpPr>
        <p:spPr>
          <a:xfrm>
            <a:off x="4672484" y="1235949"/>
            <a:ext cx="40896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dirty="0"/>
              <a:t>Permanent groeiende tanden 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dirty="0"/>
              <a:t>Buitenkant zeer hard/Binnenkant zacht glazuur </a:t>
            </a:r>
            <a:r>
              <a:rPr lang="nl-BE" dirty="0">
                <a:sym typeface="Wingdings" panose="05000000000000000000" pitchFamily="2" charset="2"/>
              </a:rPr>
              <a:t> Scherpt zichzelf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dirty="0">
                <a:sym typeface="Wingdings" panose="05000000000000000000" pitchFamily="2" charset="2"/>
              </a:rPr>
              <a:t>Oranje door ijzer ingebouwd in glazuur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dirty="0">
                <a:sym typeface="Wingdings" panose="05000000000000000000" pitchFamily="2" charset="2"/>
              </a:rPr>
              <a:t>Scherpe beitels</a:t>
            </a:r>
            <a:endParaRPr lang="nl-BE" dirty="0"/>
          </a:p>
        </p:txBody>
      </p:sp>
      <p:pic>
        <p:nvPicPr>
          <p:cNvPr id="10" name="IMAG0068.AVI">
            <a:hlinkClick r:id="" action="ppaction://media"/>
            <a:extLst>
              <a:ext uri="{FF2B5EF4-FFF2-40B4-BE49-F238E27FC236}">
                <a16:creationId xmlns:a16="http://schemas.microsoft.com/office/drawing/2014/main" id="{32EEC731-291F-4938-869A-91C15BA921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0100" y="4018292"/>
            <a:ext cx="4702629" cy="2645229"/>
          </a:xfrm>
          <a:prstGeom prst="rect">
            <a:avLst/>
          </a:prstGeom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8C11A071-EFAE-4B8F-A05F-BE3EF97B4663}"/>
              </a:ext>
            </a:extLst>
          </p:cNvPr>
          <p:cNvSpPr/>
          <p:nvPr/>
        </p:nvSpPr>
        <p:spPr>
          <a:xfrm>
            <a:off x="2050531" y="2742046"/>
            <a:ext cx="1105318" cy="884255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599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F079B79-6C91-4DC4-B631-116920910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00" y="565500"/>
            <a:ext cx="7416000" cy="596550"/>
          </a:xfrm>
        </p:spPr>
        <p:txBody>
          <a:bodyPr/>
          <a:lstStyle/>
          <a:p>
            <a:r>
              <a:rPr lang="nl-BE" sz="2400" dirty="0">
                <a:latin typeface="Segoe Print" panose="02000600000000000000" pitchFamily="2" charset="0"/>
              </a:rPr>
              <a:t>Bever: technisch hoogstandje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60D8AFE-B160-4531-8661-4FE1AAB26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00" y="1743180"/>
            <a:ext cx="3073400" cy="30099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7B996D3-8D66-40DF-A759-940E70589C9B}"/>
              </a:ext>
            </a:extLst>
          </p:cNvPr>
          <p:cNvSpPr txBox="1"/>
          <p:nvPr/>
        </p:nvSpPr>
        <p:spPr>
          <a:xfrm>
            <a:off x="492369" y="1267949"/>
            <a:ext cx="3982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Castoreum</a:t>
            </a:r>
            <a:r>
              <a:rPr lang="nl-BE" dirty="0"/>
              <a:t> of bevergeil </a:t>
            </a:r>
            <a:r>
              <a:rPr lang="nl-BE" dirty="0">
                <a:sym typeface="Wingdings" panose="05000000000000000000" pitchFamily="2" charset="2"/>
              </a:rPr>
              <a:t> aparte klier</a:t>
            </a:r>
            <a:endParaRPr lang="nl-BE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73CC52E-9D60-4749-AA5D-E21100035B99}"/>
              </a:ext>
            </a:extLst>
          </p:cNvPr>
          <p:cNvSpPr txBox="1"/>
          <p:nvPr/>
        </p:nvSpPr>
        <p:spPr>
          <a:xfrm>
            <a:off x="492369" y="4858979"/>
            <a:ext cx="3557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nl-BE" dirty="0">
                <a:sym typeface="Wingdings" panose="05000000000000000000" pitchFamily="2" charset="2"/>
              </a:rPr>
              <a:t>Invetten vacht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nl-BE" dirty="0">
                <a:sym typeface="Wingdings" panose="05000000000000000000" pitchFamily="2" charset="2"/>
              </a:rPr>
              <a:t>Afbakenen territorium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nl-BE" dirty="0">
                <a:sym typeface="Wingdings" panose="05000000000000000000" pitchFamily="2" charset="2"/>
              </a:rPr>
              <a:t>Harsachtig, ruikt zoet/smaakt bitter</a:t>
            </a:r>
            <a:endParaRPr lang="nl-BE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F0F288D-C03E-4656-97C0-5CB93CCD81D4}"/>
              </a:ext>
            </a:extLst>
          </p:cNvPr>
          <p:cNvSpPr txBox="1"/>
          <p:nvPr/>
        </p:nvSpPr>
        <p:spPr>
          <a:xfrm>
            <a:off x="4280100" y="1891145"/>
            <a:ext cx="4190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Romeinen </a:t>
            </a:r>
            <a:r>
              <a:rPr lang="nl-BE" dirty="0">
                <a:sym typeface="Wingdings" panose="05000000000000000000" pitchFamily="2" charset="2"/>
              </a:rPr>
              <a:t> magisch geneesmiddel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dirty="0">
                <a:sym typeface="Wingdings" panose="05000000000000000000" pitchFamily="2" charset="2"/>
              </a:rPr>
              <a:t>Hoofdpijn, </a:t>
            </a:r>
            <a:r>
              <a:rPr lang="nl-BE" dirty="0" err="1">
                <a:sym typeface="Wingdings" panose="05000000000000000000" pitchFamily="2" charset="2"/>
              </a:rPr>
              <a:t>disenterie</a:t>
            </a:r>
            <a:r>
              <a:rPr lang="nl-BE" dirty="0">
                <a:sym typeface="Wingdings" panose="05000000000000000000" pitchFamily="2" charset="2"/>
              </a:rPr>
              <a:t>, wormen, jicht, …geheugenverlies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dirty="0">
                <a:sym typeface="Wingdings" panose="05000000000000000000" pitchFamily="2" charset="2"/>
              </a:rPr>
              <a:t>Salicylzuur uit wilgenbast = voorloper aspirine</a:t>
            </a:r>
            <a:endParaRPr lang="nl-BE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B72E5446-D6AA-44D5-A5C5-66A5F5442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97" y="3989637"/>
            <a:ext cx="1633666" cy="2362632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EC499B3E-5A86-497E-B31F-9B41951EDC47}"/>
              </a:ext>
            </a:extLst>
          </p:cNvPr>
          <p:cNvSpPr txBox="1"/>
          <p:nvPr/>
        </p:nvSpPr>
        <p:spPr>
          <a:xfrm>
            <a:off x="4300416" y="3587542"/>
            <a:ext cx="4190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Al eeuwen gebruikt in parfums</a:t>
            </a:r>
          </a:p>
        </p:txBody>
      </p:sp>
    </p:spTree>
    <p:extLst>
      <p:ext uri="{BB962C8B-B14F-4D97-AF65-F5344CB8AC3E}">
        <p14:creationId xmlns:p14="http://schemas.microsoft.com/office/powerpoint/2010/main" val="4078989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2100" y="565500"/>
            <a:ext cx="7416000" cy="596550"/>
          </a:xfrm>
        </p:spPr>
        <p:txBody>
          <a:bodyPr/>
          <a:lstStyle/>
          <a:p>
            <a:r>
              <a:rPr lang="nl-BE" sz="2400" dirty="0">
                <a:latin typeface="Segoe Print" panose="02000600000000000000" pitchFamily="2" charset="0"/>
              </a:rPr>
              <a:t>Voortplanten en sterven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72100" y="1322405"/>
            <a:ext cx="8038500" cy="5238750"/>
          </a:xfrm>
          <a:solidFill>
            <a:schemeClr val="bg1"/>
          </a:solidFill>
        </p:spPr>
        <p:txBody>
          <a:bodyPr/>
          <a:lstStyle/>
          <a:p>
            <a:r>
              <a:rPr lang="nl-BE" sz="2000" dirty="0">
                <a:sym typeface="Wingdings" panose="05000000000000000000" pitchFamily="2" charset="2"/>
              </a:rPr>
              <a:t>Paren: januari-maart</a:t>
            </a:r>
          </a:p>
          <a:p>
            <a:r>
              <a:rPr lang="nl-BE" sz="2000" dirty="0">
                <a:sym typeface="Wingdings" panose="05000000000000000000" pitchFamily="2" charset="2"/>
              </a:rPr>
              <a:t>1-3 jongen: mei-juni</a:t>
            </a:r>
          </a:p>
          <a:p>
            <a:r>
              <a:rPr lang="nl-BE" sz="2000" dirty="0">
                <a:sym typeface="Wingdings" panose="05000000000000000000" pitchFamily="2" charset="2"/>
              </a:rPr>
              <a:t>2 maanden gezoogd</a:t>
            </a:r>
          </a:p>
          <a:p>
            <a:r>
              <a:rPr lang="nl-BE" sz="2000" dirty="0">
                <a:sym typeface="Wingdings" panose="05000000000000000000" pitchFamily="2" charset="2"/>
              </a:rPr>
              <a:t>Na 2 jaar geslachtsrijp + verlaat het nest</a:t>
            </a:r>
          </a:p>
          <a:p>
            <a:pPr marL="864000" lvl="3" indent="0">
              <a:buNone/>
            </a:pPr>
            <a:r>
              <a:rPr lang="nl-BE" dirty="0">
                <a:sym typeface="Wingdings" panose="05000000000000000000" pitchFamily="2" charset="2"/>
              </a:rPr>
              <a:t>  2 jaar om skills te leren !</a:t>
            </a:r>
          </a:p>
          <a:p>
            <a:pPr>
              <a:buNone/>
            </a:pPr>
            <a:r>
              <a:rPr lang="nl-BE" sz="2000" dirty="0">
                <a:sym typeface="Wingdings" panose="05000000000000000000" pitchFamily="2" charset="2"/>
              </a:rPr>
              <a:t>	  nieuw territorium &gt; juni</a:t>
            </a:r>
          </a:p>
          <a:p>
            <a:r>
              <a:rPr lang="nl-BE" sz="2000" dirty="0">
                <a:sym typeface="Wingdings" panose="05000000000000000000" pitchFamily="2" charset="2"/>
              </a:rPr>
              <a:t>Zeer territoriaal !!!</a:t>
            </a:r>
          </a:p>
          <a:p>
            <a:r>
              <a:rPr lang="nl-BE" sz="2000" dirty="0">
                <a:sym typeface="Wingdings" panose="05000000000000000000" pitchFamily="2" charset="2"/>
              </a:rPr>
              <a:t>Doodsoorzaken: territoriumgevechten, extreme afvoerdebieten, omschakeling moedermelk  groenvoeder, aanrijdingen + jacht</a:t>
            </a:r>
          </a:p>
          <a:p>
            <a:r>
              <a:rPr lang="nl-BE" sz="2000" dirty="0">
                <a:sym typeface="Wingdings" panose="05000000000000000000" pitchFamily="2" charset="2"/>
              </a:rPr>
              <a:t>Populatie-aangroei beperkt tot 10-20 %, sterke zelfregulatie</a:t>
            </a:r>
            <a:endParaRPr lang="nl-BE" sz="2000" dirty="0"/>
          </a:p>
          <a:p>
            <a:pPr lvl="1"/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39" y="4652328"/>
            <a:ext cx="4104467" cy="220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13B8376-3E85-4F6E-8B0A-6BAD212D7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084" y="0"/>
            <a:ext cx="2471583" cy="184889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2A94456-13FC-46BE-99D8-161D849BA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635" y="1848897"/>
            <a:ext cx="2338450" cy="155740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E4B4F44-766D-4A6B-ABE7-957AE61234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86" y="4726144"/>
            <a:ext cx="3159391" cy="2106919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A992047-20C4-4455-8A92-4172420BFE8F}"/>
              </a:ext>
            </a:extLst>
          </p:cNvPr>
          <p:cNvSpPr txBox="1"/>
          <p:nvPr/>
        </p:nvSpPr>
        <p:spPr>
          <a:xfrm>
            <a:off x="4280100" y="5073930"/>
            <a:ext cx="12731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1 wolf =</a:t>
            </a:r>
          </a:p>
          <a:p>
            <a:r>
              <a:rPr lang="nl-BE" dirty="0"/>
              <a:t>1 bever per</a:t>
            </a:r>
          </a:p>
          <a:p>
            <a:r>
              <a:rPr lang="nl-BE" dirty="0"/>
              <a:t>10 dagen</a:t>
            </a:r>
          </a:p>
        </p:txBody>
      </p:sp>
      <p:sp>
        <p:nvSpPr>
          <p:cNvPr id="14" name="Pijl: omlaag 13">
            <a:extLst>
              <a:ext uri="{FF2B5EF4-FFF2-40B4-BE49-F238E27FC236}">
                <a16:creationId xmlns:a16="http://schemas.microsoft.com/office/drawing/2014/main" id="{6B74B38D-1314-42AC-A4B9-91A1017B390C}"/>
              </a:ext>
            </a:extLst>
          </p:cNvPr>
          <p:cNvSpPr/>
          <p:nvPr/>
        </p:nvSpPr>
        <p:spPr>
          <a:xfrm>
            <a:off x="6722347" y="1547446"/>
            <a:ext cx="401934" cy="5526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CD8D068-451F-43A6-B9BF-7E4CE30121F7}"/>
              </a:ext>
            </a:extLst>
          </p:cNvPr>
          <p:cNvSpPr txBox="1"/>
          <p:nvPr/>
        </p:nvSpPr>
        <p:spPr>
          <a:xfrm>
            <a:off x="4275844" y="5923168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(N-Amerika)</a:t>
            </a:r>
          </a:p>
        </p:txBody>
      </p:sp>
    </p:spTree>
    <p:extLst>
      <p:ext uri="{BB962C8B-B14F-4D97-AF65-F5344CB8AC3E}">
        <p14:creationId xmlns:p14="http://schemas.microsoft.com/office/powerpoint/2010/main" val="132242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3AAEA2C8-DC0B-4FE1-BFCE-CC0E37C20A5E}"/>
              </a:ext>
            </a:extLst>
          </p:cNvPr>
          <p:cNvSpPr/>
          <p:nvPr/>
        </p:nvSpPr>
        <p:spPr>
          <a:xfrm>
            <a:off x="572100" y="5036680"/>
            <a:ext cx="7797521" cy="1446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nl-BE" sz="2000" dirty="0">
                <a:solidFill>
                  <a:schemeClr val="bg1"/>
                </a:solidFill>
                <a:sym typeface="Wingdings" panose="05000000000000000000" pitchFamily="2" charset="2"/>
              </a:rPr>
              <a:t>Doel dam =&gt; ingang burcht/hol onder water + bereikbaarheid foerageergebied verhogen</a:t>
            </a:r>
          </a:p>
          <a:p>
            <a:pPr>
              <a:buNone/>
            </a:pPr>
            <a:r>
              <a:rPr lang="nl-BE" sz="2000" dirty="0">
                <a:solidFill>
                  <a:schemeClr val="bg1"/>
                </a:solidFill>
                <a:sym typeface="Wingdings" panose="05000000000000000000" pitchFamily="2" charset="2"/>
              </a:rPr>
              <a:t>Beverdam = stammetjes, takken en twijgen. Afgedicht met planten + modder !!!</a:t>
            </a:r>
            <a:endParaRPr lang="nl-BE" sz="2000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72100" y="1331559"/>
            <a:ext cx="7797520" cy="3421312"/>
          </a:xfrm>
          <a:solidFill>
            <a:schemeClr val="bg1"/>
          </a:solidFill>
        </p:spPr>
        <p:txBody>
          <a:bodyPr/>
          <a:lstStyle/>
          <a:p>
            <a:r>
              <a:rPr lang="nl-BE" dirty="0"/>
              <a:t>Habitat + voedselkeuze</a:t>
            </a:r>
          </a:p>
          <a:p>
            <a:pPr lvl="1"/>
            <a:r>
              <a:rPr lang="nl-BE" sz="2000" dirty="0" err="1">
                <a:solidFill>
                  <a:schemeClr val="tx1"/>
                </a:solidFill>
              </a:rPr>
              <a:t>Zwakstromend</a:t>
            </a:r>
            <a:r>
              <a:rPr lang="nl-BE" sz="2000" dirty="0">
                <a:solidFill>
                  <a:schemeClr val="tx1"/>
                </a:solidFill>
              </a:rPr>
              <a:t>/stilstaand water/ voorkeursdiepte &gt; 80 cm</a:t>
            </a:r>
          </a:p>
          <a:p>
            <a:pPr lvl="1"/>
            <a:r>
              <a:rPr lang="nl-BE" sz="2000" dirty="0">
                <a:solidFill>
                  <a:schemeClr val="tx1"/>
                </a:solidFill>
              </a:rPr>
              <a:t>Strikt vegetarisch: oever- en watervegetatie </a:t>
            </a:r>
          </a:p>
          <a:p>
            <a:pPr lvl="2"/>
            <a:r>
              <a:rPr lang="nl-BE" sz="1800" dirty="0"/>
              <a:t>Voorjaar </a:t>
            </a:r>
            <a:r>
              <a:rPr lang="nl-BE" sz="1800" dirty="0">
                <a:sym typeface="Wingdings" panose="05000000000000000000" pitchFamily="2" charset="2"/>
              </a:rPr>
              <a:t> najaar: grassen, kruiden, waterplanten, twijgen</a:t>
            </a:r>
          </a:p>
          <a:p>
            <a:pPr lvl="2"/>
            <a:r>
              <a:rPr lang="nl-BE" sz="1800" dirty="0">
                <a:sym typeface="Wingdings" panose="05000000000000000000" pitchFamily="2" charset="2"/>
              </a:rPr>
              <a:t>Winter  schors twijgen en bomen</a:t>
            </a:r>
          </a:p>
          <a:p>
            <a:pPr lvl="1"/>
            <a:r>
              <a:rPr lang="nl-BE" sz="2000" dirty="0">
                <a:solidFill>
                  <a:schemeClr val="tx1"/>
                </a:solidFill>
              </a:rPr>
              <a:t>Niet gebonden aan bepaalde natuurtypes. Kan overal voorkomen waar water + voedsel aanwezig is</a:t>
            </a:r>
          </a:p>
          <a:p>
            <a:pPr lvl="1"/>
            <a:r>
              <a:rPr lang="nl-BE" sz="2000" dirty="0">
                <a:solidFill>
                  <a:schemeClr val="tx1"/>
                </a:solidFill>
              </a:rPr>
              <a:t>Richt zelf zijn habitat in </a:t>
            </a:r>
            <a:r>
              <a:rPr lang="nl-BE" sz="2000" dirty="0">
                <a:solidFill>
                  <a:schemeClr val="tx1"/>
                </a:solidFill>
                <a:sym typeface="Wingdings" panose="05000000000000000000" pitchFamily="2" charset="2"/>
              </a:rPr>
              <a:t> Dam </a:t>
            </a:r>
            <a:r>
              <a:rPr lang="nl-BE" sz="3200" dirty="0">
                <a:solidFill>
                  <a:schemeClr val="tx1"/>
                </a:solidFill>
                <a:sym typeface="Wingdings" panose="05000000000000000000" pitchFamily="2" charset="2"/>
              </a:rPr>
              <a:t>≠</a:t>
            </a:r>
            <a:r>
              <a:rPr lang="nl-BE" sz="2000" dirty="0">
                <a:solidFill>
                  <a:schemeClr val="tx1"/>
                </a:solidFill>
                <a:sym typeface="Wingdings" panose="05000000000000000000" pitchFamily="2" charset="2"/>
              </a:rPr>
              <a:t> burcht</a:t>
            </a:r>
          </a:p>
          <a:p>
            <a:pPr lvl="1"/>
            <a:r>
              <a:rPr lang="nl-BE" sz="2000" dirty="0">
                <a:solidFill>
                  <a:schemeClr val="tx1"/>
                </a:solidFill>
                <a:sym typeface="Wingdings" panose="05000000000000000000" pitchFamily="2" charset="2"/>
              </a:rPr>
              <a:t>Takkenburcht of hol  1m³, meerdere per territorium</a:t>
            </a:r>
          </a:p>
          <a:p>
            <a:pPr>
              <a:buNone/>
            </a:pPr>
            <a:endParaRPr lang="nl-BE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72100" y="451200"/>
            <a:ext cx="7416000" cy="596550"/>
          </a:xfrm>
        </p:spPr>
        <p:txBody>
          <a:bodyPr/>
          <a:lstStyle/>
          <a:p>
            <a:r>
              <a:rPr lang="nl-BE" sz="2400" dirty="0">
                <a:latin typeface="Segoe Print" panose="02000600000000000000" pitchFamily="2" charset="0"/>
              </a:rPr>
              <a:t>Eten en habitat</a:t>
            </a:r>
          </a:p>
        </p:txBody>
      </p:sp>
    </p:spTree>
    <p:extLst>
      <p:ext uri="{BB962C8B-B14F-4D97-AF65-F5344CB8AC3E}">
        <p14:creationId xmlns:p14="http://schemas.microsoft.com/office/powerpoint/2010/main" val="823534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AC1D4EFD-85F2-4A97-A87B-8CFC74C3B09C}"/>
              </a:ext>
            </a:extLst>
          </p:cNvPr>
          <p:cNvSpPr txBox="1"/>
          <p:nvPr/>
        </p:nvSpPr>
        <p:spPr>
          <a:xfrm>
            <a:off x="2914023" y="531849"/>
            <a:ext cx="31406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dirty="0"/>
              <a:t>Vlaanderen: verspreiding 2014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18C6FE9F-6356-44FF-82B3-5ED19701C014}"/>
              </a:ext>
            </a:extLst>
          </p:cNvPr>
          <p:cNvSpPr txBox="1"/>
          <p:nvPr/>
        </p:nvSpPr>
        <p:spPr>
          <a:xfrm>
            <a:off x="360814" y="143158"/>
            <a:ext cx="7819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latin typeface="Segoe Print" panose="02000600000000000000" pitchFamily="2" charset="0"/>
              </a:rPr>
              <a:t>Populatietrend</a:t>
            </a:r>
          </a:p>
        </p:txBody>
      </p:sp>
      <p:grpSp>
        <p:nvGrpSpPr>
          <p:cNvPr id="58" name="Groep 57">
            <a:extLst>
              <a:ext uri="{FF2B5EF4-FFF2-40B4-BE49-F238E27FC236}">
                <a16:creationId xmlns:a16="http://schemas.microsoft.com/office/drawing/2014/main" id="{FE6AE301-329A-9463-7CF1-D70BF3561851}"/>
              </a:ext>
            </a:extLst>
          </p:cNvPr>
          <p:cNvGrpSpPr/>
          <p:nvPr/>
        </p:nvGrpSpPr>
        <p:grpSpPr>
          <a:xfrm>
            <a:off x="283360" y="811850"/>
            <a:ext cx="8860640" cy="5719769"/>
            <a:chOff x="283360" y="879229"/>
            <a:chExt cx="8941708" cy="5652390"/>
          </a:xfrm>
        </p:grpSpPr>
        <p:grpSp>
          <p:nvGrpSpPr>
            <p:cNvPr id="36" name="Groep 35">
              <a:extLst>
                <a:ext uri="{FF2B5EF4-FFF2-40B4-BE49-F238E27FC236}">
                  <a16:creationId xmlns:a16="http://schemas.microsoft.com/office/drawing/2014/main" id="{B9C12C54-6A39-CA25-8668-FFCCD169186A}"/>
                </a:ext>
              </a:extLst>
            </p:cNvPr>
            <p:cNvGrpSpPr/>
            <p:nvPr/>
          </p:nvGrpSpPr>
          <p:grpSpPr>
            <a:xfrm>
              <a:off x="283360" y="1449411"/>
              <a:ext cx="8941708" cy="3922572"/>
              <a:chOff x="283360" y="1449411"/>
              <a:chExt cx="8941708" cy="3922572"/>
            </a:xfrm>
          </p:grpSpPr>
          <p:pic>
            <p:nvPicPr>
              <p:cNvPr id="34" name="Afbeelding 33">
                <a:extLst>
                  <a:ext uri="{FF2B5EF4-FFF2-40B4-BE49-F238E27FC236}">
                    <a16:creationId xmlns:a16="http://schemas.microsoft.com/office/drawing/2014/main" id="{76B8C064-F4DF-98F8-5502-897452E7AC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3360" y="1449411"/>
                <a:ext cx="8941708" cy="3922572"/>
              </a:xfrm>
              <a:prstGeom prst="rect">
                <a:avLst/>
              </a:prstGeom>
            </p:spPr>
          </p:pic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E9931D89-AA80-B314-7626-6EF2882EE7B9}"/>
                  </a:ext>
                </a:extLst>
              </p:cNvPr>
              <p:cNvSpPr txBox="1"/>
              <p:nvPr/>
            </p:nvSpPr>
            <p:spPr>
              <a:xfrm>
                <a:off x="1577130" y="1747881"/>
                <a:ext cx="6030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dirty="0"/>
                  <a:t>2015</a:t>
                </a:r>
              </a:p>
            </p:txBody>
          </p:sp>
        </p:grp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B9D8852F-0500-4AEA-A3FB-9A759673A555}"/>
                </a:ext>
              </a:extLst>
            </p:cNvPr>
            <p:cNvSpPr txBox="1"/>
            <p:nvPr/>
          </p:nvSpPr>
          <p:spPr>
            <a:xfrm>
              <a:off x="7420181" y="879229"/>
              <a:ext cx="12250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Nederland</a:t>
              </a:r>
            </a:p>
            <a:p>
              <a:r>
                <a:rPr lang="nl-BE" dirty="0"/>
                <a:t>Vanaf 1988</a:t>
              </a:r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8E2FD0A0-1B5F-4E04-B088-39781441F29B}"/>
                </a:ext>
              </a:extLst>
            </p:cNvPr>
            <p:cNvSpPr txBox="1"/>
            <p:nvPr/>
          </p:nvSpPr>
          <p:spPr>
            <a:xfrm>
              <a:off x="7606129" y="6093883"/>
              <a:ext cx="103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Wallonië</a:t>
              </a:r>
            </a:p>
          </p:txBody>
        </p:sp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FB8FF8DF-1678-4D75-837A-417D1101A86B}"/>
                </a:ext>
              </a:extLst>
            </p:cNvPr>
            <p:cNvSpPr txBox="1"/>
            <p:nvPr/>
          </p:nvSpPr>
          <p:spPr>
            <a:xfrm>
              <a:off x="5385027" y="6162287"/>
              <a:ext cx="1627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Herintroductie</a:t>
              </a:r>
            </a:p>
          </p:txBody>
        </p:sp>
        <p:sp>
          <p:nvSpPr>
            <p:cNvPr id="29" name="Pijl: gestreept rechts 28">
              <a:extLst>
                <a:ext uri="{FF2B5EF4-FFF2-40B4-BE49-F238E27FC236}">
                  <a16:creationId xmlns:a16="http://schemas.microsoft.com/office/drawing/2014/main" id="{F1D1DEF8-8478-4188-8DD4-15462DCF63D3}"/>
                </a:ext>
              </a:extLst>
            </p:cNvPr>
            <p:cNvSpPr/>
            <p:nvPr/>
          </p:nvSpPr>
          <p:spPr>
            <a:xfrm rot="16657907">
              <a:off x="4726973" y="5310887"/>
              <a:ext cx="713433" cy="512466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8" name="Pijl: gestreept rechts 27">
              <a:extLst>
                <a:ext uri="{FF2B5EF4-FFF2-40B4-BE49-F238E27FC236}">
                  <a16:creationId xmlns:a16="http://schemas.microsoft.com/office/drawing/2014/main" id="{F0A232E7-1F71-4275-A11F-CFC1B92C9D8D}"/>
                </a:ext>
              </a:extLst>
            </p:cNvPr>
            <p:cNvSpPr/>
            <p:nvPr/>
          </p:nvSpPr>
          <p:spPr>
            <a:xfrm rot="16657907">
              <a:off x="7797521" y="5466303"/>
              <a:ext cx="713433" cy="512466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2" name="Pijl: gestreept rechts 21">
              <a:extLst>
                <a:ext uri="{FF2B5EF4-FFF2-40B4-BE49-F238E27FC236}">
                  <a16:creationId xmlns:a16="http://schemas.microsoft.com/office/drawing/2014/main" id="{675BF90B-E733-4A0E-8B8D-27612F4ADE54}"/>
                </a:ext>
              </a:extLst>
            </p:cNvPr>
            <p:cNvSpPr/>
            <p:nvPr/>
          </p:nvSpPr>
          <p:spPr>
            <a:xfrm rot="3873425">
              <a:off x="8091154" y="1886630"/>
              <a:ext cx="713433" cy="512466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7" name="Rechthoek 6">
            <a:extLst>
              <a:ext uri="{FF2B5EF4-FFF2-40B4-BE49-F238E27FC236}">
                <a16:creationId xmlns:a16="http://schemas.microsoft.com/office/drawing/2014/main" id="{5BCCB5E4-A159-4958-A39D-24688093715E}"/>
              </a:ext>
            </a:extLst>
          </p:cNvPr>
          <p:cNvSpPr/>
          <p:nvPr/>
        </p:nvSpPr>
        <p:spPr>
          <a:xfrm>
            <a:off x="2914022" y="511047"/>
            <a:ext cx="3352554" cy="392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67" name="Groep 66">
            <a:extLst>
              <a:ext uri="{FF2B5EF4-FFF2-40B4-BE49-F238E27FC236}">
                <a16:creationId xmlns:a16="http://schemas.microsoft.com/office/drawing/2014/main" id="{26A7B76C-CA13-4395-99B7-9667B2FCD1F9}"/>
              </a:ext>
            </a:extLst>
          </p:cNvPr>
          <p:cNvGrpSpPr/>
          <p:nvPr/>
        </p:nvGrpSpPr>
        <p:grpSpPr>
          <a:xfrm>
            <a:off x="280841" y="1405444"/>
            <a:ext cx="8882456" cy="3919321"/>
            <a:chOff x="283360" y="1386717"/>
            <a:chExt cx="8882456" cy="3919321"/>
          </a:xfrm>
        </p:grpSpPr>
        <p:pic>
          <p:nvPicPr>
            <p:cNvPr id="65" name="Afbeelding 64">
              <a:extLst>
                <a:ext uri="{FF2B5EF4-FFF2-40B4-BE49-F238E27FC236}">
                  <a16:creationId xmlns:a16="http://schemas.microsoft.com/office/drawing/2014/main" id="{0353B17E-E58E-D85B-F8BD-660F8AE7D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360" y="1386717"/>
              <a:ext cx="8882456" cy="3919321"/>
            </a:xfrm>
            <a:prstGeom prst="rect">
              <a:avLst/>
            </a:prstGeom>
          </p:spPr>
        </p:pic>
        <p:sp>
          <p:nvSpPr>
            <p:cNvPr id="66" name="Tekstvak 65">
              <a:extLst>
                <a:ext uri="{FF2B5EF4-FFF2-40B4-BE49-F238E27FC236}">
                  <a16:creationId xmlns:a16="http://schemas.microsoft.com/office/drawing/2014/main" id="{985D9F6B-F0E1-9E41-7254-8930317DE903}"/>
                </a:ext>
              </a:extLst>
            </p:cNvPr>
            <p:cNvSpPr txBox="1"/>
            <p:nvPr/>
          </p:nvSpPr>
          <p:spPr>
            <a:xfrm>
              <a:off x="2072081" y="1560352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2016</a:t>
              </a:r>
            </a:p>
          </p:txBody>
        </p:sp>
      </p:grpSp>
      <p:grpSp>
        <p:nvGrpSpPr>
          <p:cNvPr id="71" name="Groep 70">
            <a:extLst>
              <a:ext uri="{FF2B5EF4-FFF2-40B4-BE49-F238E27FC236}">
                <a16:creationId xmlns:a16="http://schemas.microsoft.com/office/drawing/2014/main" id="{BFF8261D-1171-A700-039C-6D9EAD3E9DEE}"/>
              </a:ext>
            </a:extLst>
          </p:cNvPr>
          <p:cNvGrpSpPr>
            <a:grpSpLocks noChangeAspect="1"/>
          </p:cNvGrpSpPr>
          <p:nvPr/>
        </p:nvGrpSpPr>
        <p:grpSpPr>
          <a:xfrm>
            <a:off x="329691" y="1386717"/>
            <a:ext cx="8831855" cy="3934682"/>
            <a:chOff x="267255" y="1379884"/>
            <a:chExt cx="8909628" cy="3969331"/>
          </a:xfrm>
        </p:grpSpPr>
        <p:pic>
          <p:nvPicPr>
            <p:cNvPr id="69" name="Afbeelding 68">
              <a:extLst>
                <a:ext uri="{FF2B5EF4-FFF2-40B4-BE49-F238E27FC236}">
                  <a16:creationId xmlns:a16="http://schemas.microsoft.com/office/drawing/2014/main" id="{D1D96D2A-B84C-3FAA-7A8F-C5EDD4EA0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255" y="1379884"/>
              <a:ext cx="8909628" cy="3969331"/>
            </a:xfrm>
            <a:prstGeom prst="rect">
              <a:avLst/>
            </a:prstGeom>
          </p:spPr>
        </p:pic>
        <p:sp>
          <p:nvSpPr>
            <p:cNvPr id="70" name="Tekstvak 69">
              <a:extLst>
                <a:ext uri="{FF2B5EF4-FFF2-40B4-BE49-F238E27FC236}">
                  <a16:creationId xmlns:a16="http://schemas.microsoft.com/office/drawing/2014/main" id="{85EB19DE-0289-20C5-A749-711009D7F96E}"/>
                </a:ext>
              </a:extLst>
            </p:cNvPr>
            <p:cNvSpPr txBox="1"/>
            <p:nvPr/>
          </p:nvSpPr>
          <p:spPr>
            <a:xfrm>
              <a:off x="1979802" y="1763745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2017</a:t>
              </a:r>
            </a:p>
          </p:txBody>
        </p:sp>
      </p:grpSp>
      <p:grpSp>
        <p:nvGrpSpPr>
          <p:cNvPr id="75" name="Groep 74">
            <a:extLst>
              <a:ext uri="{FF2B5EF4-FFF2-40B4-BE49-F238E27FC236}">
                <a16:creationId xmlns:a16="http://schemas.microsoft.com/office/drawing/2014/main" id="{C2479C77-716E-4CD0-EB17-23D49BB0776C}"/>
              </a:ext>
            </a:extLst>
          </p:cNvPr>
          <p:cNvGrpSpPr/>
          <p:nvPr/>
        </p:nvGrpSpPr>
        <p:grpSpPr>
          <a:xfrm>
            <a:off x="261261" y="1402078"/>
            <a:ext cx="8882739" cy="3909957"/>
            <a:chOff x="261261" y="1402078"/>
            <a:chExt cx="8882739" cy="3909957"/>
          </a:xfrm>
        </p:grpSpPr>
        <p:pic>
          <p:nvPicPr>
            <p:cNvPr id="73" name="Afbeelding 72">
              <a:extLst>
                <a:ext uri="{FF2B5EF4-FFF2-40B4-BE49-F238E27FC236}">
                  <a16:creationId xmlns:a16="http://schemas.microsoft.com/office/drawing/2014/main" id="{A2123B14-AE10-3813-E1F9-0B1FA5701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261" y="1402078"/>
              <a:ext cx="8882739" cy="3909957"/>
            </a:xfrm>
            <a:prstGeom prst="rect">
              <a:avLst/>
            </a:prstGeom>
          </p:spPr>
        </p:pic>
        <p:sp>
          <p:nvSpPr>
            <p:cNvPr id="74" name="Tekstvak 73">
              <a:extLst>
                <a:ext uri="{FF2B5EF4-FFF2-40B4-BE49-F238E27FC236}">
                  <a16:creationId xmlns:a16="http://schemas.microsoft.com/office/drawing/2014/main" id="{95C0BA39-ABD9-5C57-1B00-A7A362A05D7C}"/>
                </a:ext>
              </a:extLst>
            </p:cNvPr>
            <p:cNvSpPr txBox="1"/>
            <p:nvPr/>
          </p:nvSpPr>
          <p:spPr>
            <a:xfrm>
              <a:off x="1766286" y="1622381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2018</a:t>
              </a:r>
            </a:p>
          </p:txBody>
        </p:sp>
      </p:grpSp>
      <p:grpSp>
        <p:nvGrpSpPr>
          <p:cNvPr id="79" name="Groep 78">
            <a:extLst>
              <a:ext uri="{FF2B5EF4-FFF2-40B4-BE49-F238E27FC236}">
                <a16:creationId xmlns:a16="http://schemas.microsoft.com/office/drawing/2014/main" id="{30F5A05A-BA15-9881-CF54-44DE02E44F88}"/>
              </a:ext>
            </a:extLst>
          </p:cNvPr>
          <p:cNvGrpSpPr/>
          <p:nvPr/>
        </p:nvGrpSpPr>
        <p:grpSpPr>
          <a:xfrm>
            <a:off x="293149" y="1396945"/>
            <a:ext cx="8850851" cy="3933818"/>
            <a:chOff x="293149" y="1396945"/>
            <a:chExt cx="8850851" cy="3933818"/>
          </a:xfrm>
        </p:grpSpPr>
        <p:pic>
          <p:nvPicPr>
            <p:cNvPr id="77" name="Afbeelding 76">
              <a:extLst>
                <a:ext uri="{FF2B5EF4-FFF2-40B4-BE49-F238E27FC236}">
                  <a16:creationId xmlns:a16="http://schemas.microsoft.com/office/drawing/2014/main" id="{CEEAE8B2-B71C-F1D8-E76A-6DD8403A1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3149" y="1396945"/>
              <a:ext cx="8850851" cy="3933818"/>
            </a:xfrm>
            <a:prstGeom prst="rect">
              <a:avLst/>
            </a:prstGeom>
          </p:spPr>
        </p:pic>
        <p:sp>
          <p:nvSpPr>
            <p:cNvPr id="78" name="Tekstvak 77">
              <a:extLst>
                <a:ext uri="{FF2B5EF4-FFF2-40B4-BE49-F238E27FC236}">
                  <a16:creationId xmlns:a16="http://schemas.microsoft.com/office/drawing/2014/main" id="{9E8AC517-764C-2F31-5AAB-8BF8853A30F5}"/>
                </a:ext>
              </a:extLst>
            </p:cNvPr>
            <p:cNvSpPr txBox="1"/>
            <p:nvPr/>
          </p:nvSpPr>
          <p:spPr>
            <a:xfrm>
              <a:off x="1766286" y="1672913"/>
              <a:ext cx="6623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2020</a:t>
              </a:r>
            </a:p>
          </p:txBody>
        </p:sp>
      </p:grpSp>
      <p:grpSp>
        <p:nvGrpSpPr>
          <p:cNvPr id="83" name="Groep 82">
            <a:extLst>
              <a:ext uri="{FF2B5EF4-FFF2-40B4-BE49-F238E27FC236}">
                <a16:creationId xmlns:a16="http://schemas.microsoft.com/office/drawing/2014/main" id="{88F43219-3B21-C44C-E0EE-7BE08857A860}"/>
              </a:ext>
            </a:extLst>
          </p:cNvPr>
          <p:cNvGrpSpPr/>
          <p:nvPr/>
        </p:nvGrpSpPr>
        <p:grpSpPr>
          <a:xfrm>
            <a:off x="288147" y="1403832"/>
            <a:ext cx="8855853" cy="3922699"/>
            <a:chOff x="288147" y="1403832"/>
            <a:chExt cx="8855853" cy="3922699"/>
          </a:xfrm>
        </p:grpSpPr>
        <p:pic>
          <p:nvPicPr>
            <p:cNvPr id="81" name="Afbeelding 80">
              <a:extLst>
                <a:ext uri="{FF2B5EF4-FFF2-40B4-BE49-F238E27FC236}">
                  <a16:creationId xmlns:a16="http://schemas.microsoft.com/office/drawing/2014/main" id="{10A4FF05-2228-72E0-5313-ACCB15407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8147" y="1403832"/>
              <a:ext cx="8855853" cy="3922699"/>
            </a:xfrm>
            <a:prstGeom prst="rect">
              <a:avLst/>
            </a:prstGeom>
          </p:spPr>
        </p:pic>
        <p:sp>
          <p:nvSpPr>
            <p:cNvPr id="82" name="Tekstvak 81">
              <a:extLst>
                <a:ext uri="{FF2B5EF4-FFF2-40B4-BE49-F238E27FC236}">
                  <a16:creationId xmlns:a16="http://schemas.microsoft.com/office/drawing/2014/main" id="{9402F654-4406-38F6-3271-F8437C76BB65}"/>
                </a:ext>
              </a:extLst>
            </p:cNvPr>
            <p:cNvSpPr txBox="1"/>
            <p:nvPr/>
          </p:nvSpPr>
          <p:spPr>
            <a:xfrm>
              <a:off x="2162983" y="1767227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2021</a:t>
              </a:r>
            </a:p>
          </p:txBody>
        </p:sp>
      </p:grpSp>
      <p:grpSp>
        <p:nvGrpSpPr>
          <p:cNvPr id="87" name="Groep 86">
            <a:extLst>
              <a:ext uri="{FF2B5EF4-FFF2-40B4-BE49-F238E27FC236}">
                <a16:creationId xmlns:a16="http://schemas.microsoft.com/office/drawing/2014/main" id="{68A76B08-3650-3EAA-06FB-FF2D35D9B784}"/>
              </a:ext>
            </a:extLst>
          </p:cNvPr>
          <p:cNvGrpSpPr/>
          <p:nvPr/>
        </p:nvGrpSpPr>
        <p:grpSpPr>
          <a:xfrm>
            <a:off x="310697" y="1400937"/>
            <a:ext cx="8850850" cy="3911079"/>
            <a:chOff x="310697" y="1400937"/>
            <a:chExt cx="8850850" cy="3911079"/>
          </a:xfrm>
        </p:grpSpPr>
        <p:pic>
          <p:nvPicPr>
            <p:cNvPr id="85" name="Afbeelding 84">
              <a:extLst>
                <a:ext uri="{FF2B5EF4-FFF2-40B4-BE49-F238E27FC236}">
                  <a16:creationId xmlns:a16="http://schemas.microsoft.com/office/drawing/2014/main" id="{5E5E0E3F-ACAF-6237-E2AF-973857833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0697" y="1400937"/>
              <a:ext cx="8850850" cy="3911079"/>
            </a:xfrm>
            <a:prstGeom prst="rect">
              <a:avLst/>
            </a:prstGeom>
          </p:spPr>
        </p:pic>
        <p:sp>
          <p:nvSpPr>
            <p:cNvPr id="86" name="Tekstvak 85">
              <a:extLst>
                <a:ext uri="{FF2B5EF4-FFF2-40B4-BE49-F238E27FC236}">
                  <a16:creationId xmlns:a16="http://schemas.microsoft.com/office/drawing/2014/main" id="{A3CAF9CD-293D-5B9E-10B0-BF44225AAF4C}"/>
                </a:ext>
              </a:extLst>
            </p:cNvPr>
            <p:cNvSpPr txBox="1"/>
            <p:nvPr/>
          </p:nvSpPr>
          <p:spPr>
            <a:xfrm>
              <a:off x="2162983" y="1767227"/>
              <a:ext cx="651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913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0932E22-A7AA-9F05-BEE8-975C430A7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086" y="222125"/>
            <a:ext cx="6617859" cy="5929812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6D66E13-0EB2-404A-9A65-BBFB29784667}"/>
              </a:ext>
            </a:extLst>
          </p:cNvPr>
          <p:cNvSpPr/>
          <p:nvPr/>
        </p:nvSpPr>
        <p:spPr>
          <a:xfrm>
            <a:off x="3223846" y="5865042"/>
            <a:ext cx="457200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nl-BE" dirty="0"/>
              <a:t>Hoe groter de populatie hoe moeilijker om juist beeld te houden op populatiegrootte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B189C770-064F-416A-B414-1CBBCA726FDC}"/>
              </a:ext>
            </a:extLst>
          </p:cNvPr>
          <p:cNvSpPr/>
          <p:nvPr/>
        </p:nvSpPr>
        <p:spPr>
          <a:xfrm>
            <a:off x="1263070" y="4836539"/>
            <a:ext cx="6617859" cy="7633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9510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hoek: afgeronde hoeken 28">
            <a:extLst>
              <a:ext uri="{FF2B5EF4-FFF2-40B4-BE49-F238E27FC236}">
                <a16:creationId xmlns:a16="http://schemas.microsoft.com/office/drawing/2014/main" id="{703C11DA-123A-4BB8-A625-F9B9318E3017}"/>
              </a:ext>
            </a:extLst>
          </p:cNvPr>
          <p:cNvSpPr/>
          <p:nvPr/>
        </p:nvSpPr>
        <p:spPr>
          <a:xfrm>
            <a:off x="4801710" y="1987473"/>
            <a:ext cx="4165285" cy="47986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603B4690-E458-48C2-AF7A-55C251447E40}"/>
              </a:ext>
            </a:extLst>
          </p:cNvPr>
          <p:cNvSpPr/>
          <p:nvPr/>
        </p:nvSpPr>
        <p:spPr>
          <a:xfrm>
            <a:off x="473798" y="2006524"/>
            <a:ext cx="4165285" cy="47986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594287" y="749601"/>
            <a:ext cx="7804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è"/>
            </a:pPr>
            <a:r>
              <a:rPr lang="nl-BE" sz="2000" dirty="0">
                <a:sym typeface="Wingdings" panose="05000000000000000000" pitchFamily="2" charset="2"/>
              </a:rPr>
              <a:t>Vlaamse + Europese wetgeving: Bever verjagen/dammen afbreken kan enkel indien het echt niet anders kan</a:t>
            </a:r>
          </a:p>
          <a:p>
            <a:r>
              <a:rPr lang="nl-BE" sz="2000" dirty="0">
                <a:sym typeface="Wingdings" panose="05000000000000000000" pitchFamily="2" charset="2"/>
              </a:rPr>
              <a:t> </a:t>
            </a:r>
            <a:r>
              <a:rPr lang="nl-BE" sz="2000" dirty="0">
                <a:highlight>
                  <a:srgbClr val="FFFF00"/>
                </a:highlight>
                <a:sym typeface="Wingdings" panose="05000000000000000000" pitchFamily="2" charset="2"/>
              </a:rPr>
              <a:t>Schadebeheersing</a:t>
            </a:r>
            <a:r>
              <a:rPr lang="nl-BE" sz="2000" dirty="0">
                <a:sym typeface="Wingdings" panose="05000000000000000000" pitchFamily="2" charset="2"/>
              </a:rPr>
              <a:t> via gebiedsgerichte aanpak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endParaRPr lang="nl-BE" sz="20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CF1A6DC-8A0D-4FAC-9202-6F0195184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7187" y="155299"/>
            <a:ext cx="4940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9pPr>
          </a:lstStyle>
          <a:p>
            <a:r>
              <a:rPr lang="nl-BE" dirty="0">
                <a:latin typeface="Segoe Print" panose="02000600000000000000" pitchFamily="2" charset="0"/>
              </a:rPr>
              <a:t>Soortbeschermingsprogramma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0E26815-A224-4AF9-9341-8CBDB235B462}"/>
              </a:ext>
            </a:extLst>
          </p:cNvPr>
          <p:cNvSpPr txBox="1"/>
          <p:nvPr/>
        </p:nvSpPr>
        <p:spPr>
          <a:xfrm>
            <a:off x="879565" y="2168177"/>
            <a:ext cx="2769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Bestemming woon-industrie-landbouw</a:t>
            </a:r>
          </a:p>
        </p:txBody>
      </p:sp>
      <p:sp>
        <p:nvSpPr>
          <p:cNvPr id="3" name="Pijl: omlaag 2">
            <a:extLst>
              <a:ext uri="{FF2B5EF4-FFF2-40B4-BE49-F238E27FC236}">
                <a16:creationId xmlns:a16="http://schemas.microsoft.com/office/drawing/2014/main" id="{7EC3AD10-3C5E-4857-A0CF-E0E25567CB3B}"/>
              </a:ext>
            </a:extLst>
          </p:cNvPr>
          <p:cNvSpPr/>
          <p:nvPr/>
        </p:nvSpPr>
        <p:spPr>
          <a:xfrm>
            <a:off x="963064" y="2939048"/>
            <a:ext cx="322216" cy="2643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79DF582-FA03-4DE7-A228-4599DFFE13D4}"/>
              </a:ext>
            </a:extLst>
          </p:cNvPr>
          <p:cNvSpPr txBox="1"/>
          <p:nvPr/>
        </p:nvSpPr>
        <p:spPr>
          <a:xfrm>
            <a:off x="879565" y="3244786"/>
            <a:ext cx="33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Indien risico op wateroverlast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CC0C6B2-D8FA-476B-BBB3-D27FADCC0DFE}"/>
              </a:ext>
            </a:extLst>
          </p:cNvPr>
          <p:cNvSpPr txBox="1"/>
          <p:nvPr/>
        </p:nvSpPr>
        <p:spPr>
          <a:xfrm>
            <a:off x="1416726" y="3950439"/>
            <a:ext cx="3222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Risico-analyse</a:t>
            </a:r>
            <a:r>
              <a:rPr lang="nl-BE" dirty="0"/>
              <a:t> waterbeheerder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DDCEA28-F978-44E9-8EC0-FF0374256157}"/>
              </a:ext>
            </a:extLst>
          </p:cNvPr>
          <p:cNvSpPr txBox="1"/>
          <p:nvPr/>
        </p:nvSpPr>
        <p:spPr>
          <a:xfrm>
            <a:off x="557348" y="4321040"/>
            <a:ext cx="276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Afbraak dam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F762480-6198-44FE-8E40-BE68B322C3C9}"/>
              </a:ext>
            </a:extLst>
          </p:cNvPr>
          <p:cNvSpPr txBox="1"/>
          <p:nvPr/>
        </p:nvSpPr>
        <p:spPr>
          <a:xfrm>
            <a:off x="594287" y="5172560"/>
            <a:ext cx="276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Wegvangst + verplaatsing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EF6D7B8-650C-446F-B068-D49DAFE970B9}"/>
              </a:ext>
            </a:extLst>
          </p:cNvPr>
          <p:cNvSpPr txBox="1"/>
          <p:nvPr/>
        </p:nvSpPr>
        <p:spPr>
          <a:xfrm>
            <a:off x="5551554" y="2270131"/>
            <a:ext cx="276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Ruimtelijk kwetsbaar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33B8909A-5018-4E05-9DA8-AF45F55B7075}"/>
              </a:ext>
            </a:extLst>
          </p:cNvPr>
          <p:cNvSpPr txBox="1"/>
          <p:nvPr/>
        </p:nvSpPr>
        <p:spPr>
          <a:xfrm>
            <a:off x="5440181" y="3253487"/>
            <a:ext cx="32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Indien risico op wateroverlast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27EEFAEE-5863-4D72-9B5C-E9D07A342878}"/>
              </a:ext>
            </a:extLst>
          </p:cNvPr>
          <p:cNvSpPr txBox="1"/>
          <p:nvPr/>
        </p:nvSpPr>
        <p:spPr>
          <a:xfrm>
            <a:off x="5873770" y="3712107"/>
            <a:ext cx="3270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Risico-analyse</a:t>
            </a:r>
            <a:r>
              <a:rPr lang="nl-BE" dirty="0"/>
              <a:t> </a:t>
            </a:r>
            <a:r>
              <a:rPr lang="nl-BE" sz="1600" dirty="0"/>
              <a:t>waterbeheerder</a:t>
            </a:r>
            <a:endParaRPr lang="nl-BE" dirty="0"/>
          </a:p>
          <a:p>
            <a:r>
              <a:rPr lang="nl-BE" dirty="0"/>
              <a:t> + ANB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397AC67C-ABDD-4321-9CAD-4FD1AA264E2B}"/>
              </a:ext>
            </a:extLst>
          </p:cNvPr>
          <p:cNvSpPr txBox="1"/>
          <p:nvPr/>
        </p:nvSpPr>
        <p:spPr>
          <a:xfrm>
            <a:off x="4901509" y="4307429"/>
            <a:ext cx="276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Vergunning ANB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0DD2E2CF-DC7E-4AFC-A05F-C49B1DE7F28D}"/>
              </a:ext>
            </a:extLst>
          </p:cNvPr>
          <p:cNvSpPr txBox="1"/>
          <p:nvPr/>
        </p:nvSpPr>
        <p:spPr>
          <a:xfrm>
            <a:off x="4908579" y="5012119"/>
            <a:ext cx="28184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Steeds getrapte aanpak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nl-BE" dirty="0">
                <a:sym typeface="Wingdings" panose="05000000000000000000" pitchFamily="2" charset="2"/>
              </a:rPr>
              <a:t>Peilregulatie  afbraak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nl-BE" dirty="0">
                <a:sym typeface="Wingdings" panose="05000000000000000000" pitchFamily="2" charset="2"/>
              </a:rPr>
              <a:t>Verplaatsing</a:t>
            </a:r>
            <a:endParaRPr lang="nl-BE" dirty="0"/>
          </a:p>
        </p:txBody>
      </p:sp>
      <p:sp>
        <p:nvSpPr>
          <p:cNvPr id="25" name="Pijl: omlaag 24">
            <a:extLst>
              <a:ext uri="{FF2B5EF4-FFF2-40B4-BE49-F238E27FC236}">
                <a16:creationId xmlns:a16="http://schemas.microsoft.com/office/drawing/2014/main" id="{25CD202C-BCD4-4D6F-8FEA-A7D88D0A19C4}"/>
              </a:ext>
            </a:extLst>
          </p:cNvPr>
          <p:cNvSpPr/>
          <p:nvPr/>
        </p:nvSpPr>
        <p:spPr>
          <a:xfrm>
            <a:off x="963064" y="3980574"/>
            <a:ext cx="322216" cy="2643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Pijl: omlaag 25">
            <a:extLst>
              <a:ext uri="{FF2B5EF4-FFF2-40B4-BE49-F238E27FC236}">
                <a16:creationId xmlns:a16="http://schemas.microsoft.com/office/drawing/2014/main" id="{714243F1-A722-458F-B723-466E8C2DF91E}"/>
              </a:ext>
            </a:extLst>
          </p:cNvPr>
          <p:cNvSpPr/>
          <p:nvPr/>
        </p:nvSpPr>
        <p:spPr>
          <a:xfrm>
            <a:off x="959475" y="4766521"/>
            <a:ext cx="322216" cy="2643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EF5F7745-C6EC-45BC-A4DE-B2C55535EDBA}"/>
              </a:ext>
            </a:extLst>
          </p:cNvPr>
          <p:cNvSpPr txBox="1"/>
          <p:nvPr/>
        </p:nvSpPr>
        <p:spPr>
          <a:xfrm>
            <a:off x="879565" y="6076314"/>
            <a:ext cx="350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>
                <a:latin typeface="FlandersArtSerif-Bold" panose="00000800000000000000" pitchFamily="2" charset="0"/>
              </a:rPr>
              <a:t>FOCUS = Geen overlast</a:t>
            </a:r>
          </a:p>
        </p:txBody>
      </p:sp>
      <p:sp>
        <p:nvSpPr>
          <p:cNvPr id="30" name="Pijl: omlaag 29">
            <a:extLst>
              <a:ext uri="{FF2B5EF4-FFF2-40B4-BE49-F238E27FC236}">
                <a16:creationId xmlns:a16="http://schemas.microsoft.com/office/drawing/2014/main" id="{19431A1C-D54F-4485-A1DE-309E18D8E228}"/>
              </a:ext>
            </a:extLst>
          </p:cNvPr>
          <p:cNvSpPr/>
          <p:nvPr/>
        </p:nvSpPr>
        <p:spPr>
          <a:xfrm>
            <a:off x="5551554" y="2966292"/>
            <a:ext cx="322216" cy="2643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1" name="Pijl: omlaag 30">
            <a:extLst>
              <a:ext uri="{FF2B5EF4-FFF2-40B4-BE49-F238E27FC236}">
                <a16:creationId xmlns:a16="http://schemas.microsoft.com/office/drawing/2014/main" id="{A2D5A459-374D-40D7-AA5B-1C31E1B2A5B7}"/>
              </a:ext>
            </a:extLst>
          </p:cNvPr>
          <p:cNvSpPr/>
          <p:nvPr/>
        </p:nvSpPr>
        <p:spPr>
          <a:xfrm>
            <a:off x="5527957" y="3931489"/>
            <a:ext cx="322216" cy="2643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Pijl: omlaag 31">
            <a:extLst>
              <a:ext uri="{FF2B5EF4-FFF2-40B4-BE49-F238E27FC236}">
                <a16:creationId xmlns:a16="http://schemas.microsoft.com/office/drawing/2014/main" id="{2865E12F-E8E0-4A6E-81F5-266F14C38399}"/>
              </a:ext>
            </a:extLst>
          </p:cNvPr>
          <p:cNvSpPr/>
          <p:nvPr/>
        </p:nvSpPr>
        <p:spPr>
          <a:xfrm>
            <a:off x="5543387" y="4745781"/>
            <a:ext cx="322216" cy="2643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385389B5-57C8-4945-A61B-86702F14F249}"/>
              </a:ext>
            </a:extLst>
          </p:cNvPr>
          <p:cNvSpPr txBox="1"/>
          <p:nvPr/>
        </p:nvSpPr>
        <p:spPr>
          <a:xfrm>
            <a:off x="5199966" y="6083072"/>
            <a:ext cx="3265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>
                <a:latin typeface="FlandersArtSerif-Bold" panose="00000800000000000000" pitchFamily="2" charset="0"/>
              </a:rPr>
              <a:t>FOCUS = Samenleven</a:t>
            </a:r>
          </a:p>
        </p:txBody>
      </p:sp>
    </p:spTree>
    <p:extLst>
      <p:ext uri="{BB962C8B-B14F-4D97-AF65-F5344CB8AC3E}">
        <p14:creationId xmlns:p14="http://schemas.microsoft.com/office/powerpoint/2010/main" val="1172419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ras, buiten&#10;&#10;Automatisch gegenereerde beschrijving">
            <a:extLst>
              <a:ext uri="{FF2B5EF4-FFF2-40B4-BE49-F238E27FC236}">
                <a16:creationId xmlns:a16="http://schemas.microsoft.com/office/drawing/2014/main" id="{6A711AF8-AC86-4689-942B-8DA1A10F5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773" y="150920"/>
            <a:ext cx="5010162" cy="2818216"/>
          </a:xfrm>
          <a:prstGeom prst="rect">
            <a:avLst/>
          </a:prstGeom>
        </p:spPr>
      </p:pic>
      <p:pic>
        <p:nvPicPr>
          <p:cNvPr id="9" name="Afbeelding 8" descr="Afbeelding met boom, buiten, bos, bebost&#10;&#10;Automatisch gegenereerde beschrijving">
            <a:extLst>
              <a:ext uri="{FF2B5EF4-FFF2-40B4-BE49-F238E27FC236}">
                <a16:creationId xmlns:a16="http://schemas.microsoft.com/office/drawing/2014/main" id="{83FD865C-4203-4D7C-A6CC-44499465FB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73" y="3429000"/>
            <a:ext cx="3977196" cy="2982897"/>
          </a:xfrm>
          <a:prstGeom prst="rect">
            <a:avLst/>
          </a:prstGeom>
        </p:spPr>
      </p:pic>
      <p:pic>
        <p:nvPicPr>
          <p:cNvPr id="13" name="Afbeelding 12" descr="Afbeelding met gras, buiten, boom, lucht&#10;&#10;Automatisch gegenereerde beschrijving">
            <a:extLst>
              <a:ext uri="{FF2B5EF4-FFF2-40B4-BE49-F238E27FC236}">
                <a16:creationId xmlns:a16="http://schemas.microsoft.com/office/drawing/2014/main" id="{179BD251-8004-4276-A7D5-6379C0838D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693" y="2504966"/>
            <a:ext cx="3690396" cy="276779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6F0577F-0EC4-485A-86BB-4F972B644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622" y="-28742"/>
            <a:ext cx="2773680" cy="3177540"/>
          </a:xfrm>
          <a:prstGeom prst="rect">
            <a:avLst/>
          </a:prstGeom>
        </p:spPr>
      </p:pic>
      <p:pic>
        <p:nvPicPr>
          <p:cNvPr id="11" name="Afbeelding 10" descr="Afbeelding met buiten, boom, gras, natuur&#10;&#10;Automatisch gegenereerde beschrijving">
            <a:extLst>
              <a:ext uri="{FF2B5EF4-FFF2-40B4-BE49-F238E27FC236}">
                <a16:creationId xmlns:a16="http://schemas.microsoft.com/office/drawing/2014/main" id="{FC8E8088-E61D-473C-9FFF-0062204D20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60" y="279202"/>
            <a:ext cx="2916648" cy="3888864"/>
          </a:xfrm>
          <a:prstGeom prst="rect">
            <a:avLst/>
          </a:prstGeom>
        </p:spPr>
      </p:pic>
      <p:pic>
        <p:nvPicPr>
          <p:cNvPr id="1026" name="Picture 2" descr="Une affiche de revendications accompagnait le corps de l'animal. ">
            <a:extLst>
              <a:ext uri="{FF2B5EF4-FFF2-40B4-BE49-F238E27FC236}">
                <a16:creationId xmlns:a16="http://schemas.microsoft.com/office/drawing/2014/main" id="{13D90328-B9AE-428C-8475-7BED2F72A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97" y="3328460"/>
            <a:ext cx="4602776" cy="34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6CF4CECB-C974-012D-AFFC-954BC64CBC0F}"/>
              </a:ext>
            </a:extLst>
          </p:cNvPr>
          <p:cNvSpPr/>
          <p:nvPr/>
        </p:nvSpPr>
        <p:spPr>
          <a:xfrm>
            <a:off x="7734650" y="279202"/>
            <a:ext cx="234891" cy="16690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485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bpao.ws/images/ea0357a1619a88fa2f2011e60c95221e.jpg">
            <a:extLst>
              <a:ext uri="{FF2B5EF4-FFF2-40B4-BE49-F238E27FC236}">
                <a16:creationId xmlns:a16="http://schemas.microsoft.com/office/drawing/2014/main" id="{2DAF41B5-C43B-4760-A822-291515BE0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161065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6D04CFF-9E53-446A-B8DE-ACCF3FA4D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40" y="1265964"/>
            <a:ext cx="5332564" cy="230425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436CD3E-626E-4D00-B79D-27206DC8B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023" y="4166126"/>
            <a:ext cx="5821680" cy="180594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D257B2E1-CA4B-4C50-8758-8D48952C67DC}"/>
              </a:ext>
            </a:extLst>
          </p:cNvPr>
          <p:cNvSpPr txBox="1"/>
          <p:nvPr/>
        </p:nvSpPr>
        <p:spPr>
          <a:xfrm>
            <a:off x="4913644" y="834013"/>
            <a:ext cx="3127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/>
              <a:t>Beschadiging (vijver)dijken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E3CA20D-FE8A-4398-B25C-49A23ABDF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280" y="208393"/>
            <a:ext cx="45304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9pPr>
          </a:lstStyle>
          <a:p>
            <a:r>
              <a:rPr lang="nl-BE" dirty="0">
                <a:latin typeface="Segoe Print" panose="02000600000000000000" pitchFamily="2" charset="0"/>
              </a:rPr>
              <a:t>Schadebeheersing: praktisch</a:t>
            </a:r>
          </a:p>
        </p:txBody>
      </p:sp>
    </p:spTree>
    <p:extLst>
      <p:ext uri="{BB962C8B-B14F-4D97-AF65-F5344CB8AC3E}">
        <p14:creationId xmlns:p14="http://schemas.microsoft.com/office/powerpoint/2010/main" val="4027866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693684" y="504497"/>
            <a:ext cx="78196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latin typeface="Segoe Print" panose="02000600000000000000" pitchFamily="2" charset="0"/>
              </a:rPr>
              <a:t>Europese en Vlaamse bescherming</a:t>
            </a:r>
          </a:p>
          <a:p>
            <a:endParaRPr lang="nl-BE" dirty="0"/>
          </a:p>
          <a:p>
            <a:pPr marL="285750" indent="-285750">
              <a:buFont typeface="Wingdings"/>
              <a:buChar char="Ø"/>
            </a:pPr>
            <a:r>
              <a:rPr lang="nl-BE" b="1" u="sng" dirty="0"/>
              <a:t>Conventie van Bern: </a:t>
            </a:r>
            <a:r>
              <a:rPr lang="nl-BE" dirty="0"/>
              <a:t>exploitatie, geen impact op duurzame populatie</a:t>
            </a:r>
          </a:p>
          <a:p>
            <a:pPr marL="285750" indent="-285750">
              <a:buFont typeface="Wingdings"/>
              <a:buChar char="Ø"/>
            </a:pPr>
            <a:r>
              <a:rPr lang="nl-BE" b="1" u="sng" dirty="0"/>
              <a:t>Europese habitatrichtlijn</a:t>
            </a:r>
            <a:r>
              <a:rPr lang="nl-BE" dirty="0"/>
              <a:t>: Bijlage II en IV &gt; hoogste bescherming (</a:t>
            </a:r>
            <a:r>
              <a:rPr lang="nl-BE" dirty="0" err="1"/>
              <a:t>cfr</a:t>
            </a:r>
            <a:r>
              <a:rPr lang="nl-BE" dirty="0"/>
              <a:t>. wolf) </a:t>
            </a:r>
            <a:r>
              <a:rPr lang="nl-BE" dirty="0">
                <a:sym typeface="Wingdings" panose="05000000000000000000" pitchFamily="2" charset="2"/>
              </a:rPr>
              <a:t> zeer strenge wetgeving: DOEL </a:t>
            </a:r>
          </a:p>
          <a:p>
            <a:endParaRPr lang="nl-BE" dirty="0">
              <a:sym typeface="Wingdings" panose="05000000000000000000" pitchFamily="2" charset="2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827661" y="5074836"/>
            <a:ext cx="7819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nl-BE" b="1" u="sng" dirty="0"/>
              <a:t>Vlaamse wetgeving: Natuurdecreet + Soortenbesluit:</a:t>
            </a:r>
            <a:r>
              <a:rPr lang="nl-BE" dirty="0"/>
              <a:t> Verboden</a:t>
            </a:r>
          </a:p>
          <a:p>
            <a:pPr marL="742950" lvl="1" indent="-285750">
              <a:buFont typeface="Wingdings"/>
              <a:buChar char="Ø"/>
            </a:pPr>
            <a:r>
              <a:rPr lang="nl-BE" dirty="0"/>
              <a:t>Te vangen, doden, verstoren</a:t>
            </a:r>
          </a:p>
          <a:p>
            <a:pPr marL="742950" lvl="1" indent="-285750">
              <a:buFont typeface="Wingdings"/>
              <a:buChar char="Ø"/>
            </a:pPr>
            <a:r>
              <a:rPr lang="nl-BE" dirty="0"/>
              <a:t>Rustplaatsen of voortplantingsplaatsen te beschadigen of vernietigen</a:t>
            </a:r>
          </a:p>
          <a:p>
            <a:pPr marL="742950" lvl="1" indent="-285750">
              <a:buFont typeface="Wingdings"/>
              <a:buChar char="Ø"/>
            </a:pPr>
            <a:r>
              <a:rPr lang="nl-BE" dirty="0"/>
              <a:t>Afwijking mogelijk </a:t>
            </a:r>
            <a:r>
              <a:rPr lang="nl-BE" dirty="0" err="1"/>
              <a:t>cfr</a:t>
            </a:r>
            <a:r>
              <a:rPr lang="nl-BE" dirty="0"/>
              <a:t>. Europese basisregels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103C903-259D-4639-A726-04172E7115A0}"/>
              </a:ext>
            </a:extLst>
          </p:cNvPr>
          <p:cNvSpPr txBox="1"/>
          <p:nvPr/>
        </p:nvSpPr>
        <p:spPr>
          <a:xfrm>
            <a:off x="1135463" y="2120276"/>
            <a:ext cx="672491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Gemakkelijkheidsoplossingen vermijden &lt;&gt; Samenleven stimuleren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B187548-F678-458F-BDF5-9488D8B28F1C}"/>
              </a:ext>
            </a:extLst>
          </p:cNvPr>
          <p:cNvSpPr txBox="1"/>
          <p:nvPr/>
        </p:nvSpPr>
        <p:spPr>
          <a:xfrm>
            <a:off x="994786" y="2558834"/>
            <a:ext cx="79402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nl-BE" dirty="0"/>
              <a:t>Doden bevers </a:t>
            </a:r>
            <a:r>
              <a:rPr lang="nl-BE" dirty="0" err="1"/>
              <a:t>ikv</a:t>
            </a:r>
            <a:r>
              <a:rPr lang="nl-BE" dirty="0"/>
              <a:t> overlast = quasi onmogelijk/geen afwijkingen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nl-BE" dirty="0"/>
              <a:t>Andere oplossingen enkel weloverwogen en indien zinvol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nl-BE" dirty="0"/>
              <a:t>Juridische manoeuvreerruimte beperkt en idem voor alle </a:t>
            </a:r>
            <a:r>
              <a:rPr lang="nl-BE" dirty="0" err="1"/>
              <a:t>bestuursniveau’s</a:t>
            </a:r>
            <a:r>
              <a:rPr lang="nl-BE" dirty="0"/>
              <a:t> !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nl-BE" dirty="0"/>
              <a:t>Bever OVERAL beschermd. Maar…Vlaamse Regering heeft bijkomend specifieke gebieden aangeduid voor bever:</a:t>
            </a:r>
          </a:p>
          <a:p>
            <a:pPr marL="742950" lvl="1" indent="-285750">
              <a:buFont typeface="Wingdings" panose="05000000000000000000" pitchFamily="2" charset="2"/>
              <a:buChar char="è"/>
            </a:pPr>
            <a:r>
              <a:rPr lang="nl-BE" dirty="0"/>
              <a:t>SIGMA-gebieden (Schelde, </a:t>
            </a:r>
            <a:r>
              <a:rPr lang="nl-BE" dirty="0" err="1"/>
              <a:t>Durme</a:t>
            </a:r>
            <a:r>
              <a:rPr lang="nl-BE" dirty="0"/>
              <a:t>, </a:t>
            </a:r>
            <a:r>
              <a:rPr lang="nl-BE" dirty="0" err="1"/>
              <a:t>Dijle</a:t>
            </a:r>
            <a:r>
              <a:rPr lang="nl-BE" dirty="0"/>
              <a:t>, Nete)</a:t>
            </a:r>
          </a:p>
          <a:p>
            <a:pPr marL="742950" lvl="1" indent="-285750">
              <a:buFont typeface="Wingdings" panose="05000000000000000000" pitchFamily="2" charset="2"/>
              <a:buChar char="è"/>
            </a:pPr>
            <a:r>
              <a:rPr lang="nl-BE" dirty="0" err="1"/>
              <a:t>Dijle</a:t>
            </a:r>
            <a:r>
              <a:rPr lang="nl-BE" dirty="0"/>
              <a:t>-bekken</a:t>
            </a:r>
          </a:p>
          <a:p>
            <a:pPr marL="742950" lvl="1" indent="-285750">
              <a:buFont typeface="Wingdings" panose="05000000000000000000" pitchFamily="2" charset="2"/>
              <a:buChar char="è"/>
            </a:pPr>
            <a:r>
              <a:rPr lang="nl-BE" dirty="0"/>
              <a:t>Maasbekken</a:t>
            </a:r>
          </a:p>
          <a:p>
            <a:pPr marL="742950" lvl="1" indent="-285750">
              <a:buFont typeface="Wingdings" panose="05000000000000000000" pitchFamily="2" charset="2"/>
              <a:buChar char="è"/>
            </a:pPr>
            <a:r>
              <a:rPr lang="nl-BE" dirty="0" err="1"/>
              <a:t>Abeek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36375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" y="812877"/>
            <a:ext cx="8267700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008738-AF8A-4C91-A2C4-4A4971EC1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9829" y="1644540"/>
            <a:ext cx="6344747" cy="356892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3A2AEF5A-447B-45D8-9DA5-9AEDF715C641}"/>
              </a:ext>
            </a:extLst>
          </p:cNvPr>
          <p:cNvSpPr txBox="1"/>
          <p:nvPr/>
        </p:nvSpPr>
        <p:spPr>
          <a:xfrm>
            <a:off x="4803112" y="412767"/>
            <a:ext cx="3127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/>
              <a:t>Beschadiging (vijver)dijken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19C9820-5E8A-483F-8ABE-6FD5C653C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280" y="208393"/>
            <a:ext cx="45304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9pPr>
          </a:lstStyle>
          <a:p>
            <a:r>
              <a:rPr lang="nl-BE" dirty="0">
                <a:latin typeface="Segoe Print" panose="02000600000000000000" pitchFamily="2" charset="0"/>
              </a:rPr>
              <a:t>Schadebeheersing: praktisch</a:t>
            </a:r>
          </a:p>
        </p:txBody>
      </p:sp>
      <p:pic>
        <p:nvPicPr>
          <p:cNvPr id="3" name="Afbeelding 2" descr="Afbeelding met boom, buiten, gras, natuur&#10;&#10;Automatisch gegenereerde beschrijving">
            <a:extLst>
              <a:ext uri="{FF2B5EF4-FFF2-40B4-BE49-F238E27FC236}">
                <a16:creationId xmlns:a16="http://schemas.microsoft.com/office/drawing/2014/main" id="{EFB4EEAB-074C-4668-9352-7F037FFFC8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683" y="3894910"/>
            <a:ext cx="3950563" cy="296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48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1141412"/>
            <a:ext cx="5057775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s://www.noble.org/Global/Ag/Wildlife/Beaver/Fig4_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784475"/>
            <a:ext cx="38100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4160837"/>
            <a:ext cx="422910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EE94C1F-4D30-45C3-B937-869372C668B8}"/>
              </a:ext>
            </a:extLst>
          </p:cNvPr>
          <p:cNvSpPr txBox="1"/>
          <p:nvPr/>
        </p:nvSpPr>
        <p:spPr>
          <a:xfrm>
            <a:off x="5325626" y="670058"/>
            <a:ext cx="2430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/>
              <a:t>Beschadiging bomen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A3E57FC-1EC4-43E7-A7A6-3B93FC405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280" y="208393"/>
            <a:ext cx="45304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9pPr>
          </a:lstStyle>
          <a:p>
            <a:r>
              <a:rPr lang="nl-BE" dirty="0">
                <a:latin typeface="Segoe Print" panose="02000600000000000000" pitchFamily="2" charset="0"/>
              </a:rPr>
              <a:t>Schadebeheersing: praktisch</a:t>
            </a:r>
          </a:p>
        </p:txBody>
      </p:sp>
    </p:spTree>
    <p:extLst>
      <p:ext uri="{BB962C8B-B14F-4D97-AF65-F5344CB8AC3E}">
        <p14:creationId xmlns:p14="http://schemas.microsoft.com/office/powerpoint/2010/main" val="386465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 'beaver deceiver' fopt de bever, maar is goed voor bever en mens | Foto  | AD.nl">
            <a:extLst>
              <a:ext uri="{FF2B5EF4-FFF2-40B4-BE49-F238E27FC236}">
                <a16:creationId xmlns:a16="http://schemas.microsoft.com/office/drawing/2014/main" id="{04E2FBC5-9B14-4F5F-A84D-3E0EB6ECF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695" y="3429000"/>
            <a:ext cx="5082305" cy="336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EAVER DECEIVER (3) | St. Charles - October 10, 2008 | Souris Area Branch  Wildlife Federation | Flickr">
            <a:extLst>
              <a:ext uri="{FF2B5EF4-FFF2-40B4-BE49-F238E27FC236}">
                <a16:creationId xmlns:a16="http://schemas.microsoft.com/office/drawing/2014/main" id="{1D208BA8-B30E-43A8-B837-398D1CB9D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002924" cy="37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aterschap zet voor het eerst 'beaver deceiver' in | Waterschap Rivierenland">
            <a:extLst>
              <a:ext uri="{FF2B5EF4-FFF2-40B4-BE49-F238E27FC236}">
                <a16:creationId xmlns:a16="http://schemas.microsoft.com/office/drawing/2014/main" id="{827BE4B9-D47D-42A2-B228-21F5A210E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06186"/>
            <a:ext cx="3214987" cy="353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eavers continue to stir up emotions | News | eagletimes.com">
            <a:extLst>
              <a:ext uri="{FF2B5EF4-FFF2-40B4-BE49-F238E27FC236}">
                <a16:creationId xmlns:a16="http://schemas.microsoft.com/office/drawing/2014/main" id="{D3876B7C-1634-4617-9A49-3D97FC018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145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14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>
            <a:spLocks noChangeArrowheads="1"/>
          </p:cNvSpPr>
          <p:nvPr/>
        </p:nvSpPr>
        <p:spPr bwMode="auto">
          <a:xfrm>
            <a:off x="845920" y="610116"/>
            <a:ext cx="53174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9pPr>
          </a:lstStyle>
          <a:p>
            <a:r>
              <a:rPr lang="nl-BE" dirty="0">
                <a:latin typeface="Segoe Print" panose="02000600000000000000" pitchFamily="2" charset="0"/>
              </a:rPr>
              <a:t>Op het vlak van fauna en flora….</a:t>
            </a:r>
          </a:p>
        </p:txBody>
      </p:sp>
      <p:sp>
        <p:nvSpPr>
          <p:cNvPr id="5" name="Tekstvak 4"/>
          <p:cNvSpPr txBox="1">
            <a:spLocks noChangeArrowheads="1"/>
          </p:cNvSpPr>
          <p:nvPr/>
        </p:nvSpPr>
        <p:spPr bwMode="auto">
          <a:xfrm>
            <a:off x="560066" y="113114"/>
            <a:ext cx="46073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9pPr>
          </a:lstStyle>
          <a:p>
            <a:r>
              <a:rPr lang="nl-BE" dirty="0">
                <a:latin typeface="Segoe Print" panose="02000600000000000000" pitchFamily="2" charset="0"/>
              </a:rPr>
              <a:t>De bever biedt ook kansen….</a:t>
            </a:r>
          </a:p>
        </p:txBody>
      </p:sp>
      <p:pic>
        <p:nvPicPr>
          <p:cNvPr id="3074" name="Picture 2" descr="http://www.seatontrail.org/wp-content/uploads/2010/06/DSCF025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8" y="2096813"/>
            <a:ext cx="4078530" cy="305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wandelzoekpagina.nl/wandelfotos/images/foto16483b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34" y="2025408"/>
            <a:ext cx="1856182" cy="109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961" y="3297460"/>
            <a:ext cx="2046911" cy="153758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792" y="5043419"/>
            <a:ext cx="1950720" cy="1295400"/>
          </a:xfrm>
          <a:prstGeom prst="rect">
            <a:avLst/>
          </a:prstGeom>
        </p:spPr>
      </p:pic>
      <p:cxnSp>
        <p:nvCxnSpPr>
          <p:cNvPr id="9" name="Rechte verbindingslijn met pijl 8"/>
          <p:cNvCxnSpPr>
            <a:endCxn id="3076" idx="1"/>
          </p:cNvCxnSpPr>
          <p:nvPr/>
        </p:nvCxnSpPr>
        <p:spPr>
          <a:xfrm flipV="1">
            <a:off x="4749984" y="2572268"/>
            <a:ext cx="1730650" cy="12671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/>
          <p:cNvCxnSpPr>
            <a:cxnSpLocks/>
            <a:endCxn id="6" idx="1"/>
          </p:cNvCxnSpPr>
          <p:nvPr/>
        </p:nvCxnSpPr>
        <p:spPr>
          <a:xfrm>
            <a:off x="4950372" y="3779735"/>
            <a:ext cx="1862589" cy="2865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/>
          <p:cNvCxnSpPr>
            <a:cxnSpLocks/>
            <a:endCxn id="7" idx="1"/>
          </p:cNvCxnSpPr>
          <p:nvPr/>
        </p:nvCxnSpPr>
        <p:spPr>
          <a:xfrm>
            <a:off x="4769084" y="3738873"/>
            <a:ext cx="2108708" cy="19522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 descr="http://www.natuurnieuwegein.nl/schijngras/scherpe_zegge_1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894" y="5334175"/>
            <a:ext cx="1792529" cy="135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Rechte verbindingslijn met pijl 20"/>
          <p:cNvCxnSpPr>
            <a:cxnSpLocks/>
          </p:cNvCxnSpPr>
          <p:nvPr/>
        </p:nvCxnSpPr>
        <p:spPr>
          <a:xfrm>
            <a:off x="4895712" y="3779735"/>
            <a:ext cx="231701" cy="1554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9" y="5878239"/>
            <a:ext cx="4086472" cy="81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D46A6E0-9EBB-41A7-8300-A22B9D10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634" y="113114"/>
            <a:ext cx="1989098" cy="1855502"/>
          </a:xfrm>
          <a:prstGeom prst="rect">
            <a:avLst/>
          </a:prstGeom>
        </p:spPr>
      </p:pic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EEDB122C-3746-4819-8DEE-91AF3B97385B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4853824" y="1040865"/>
            <a:ext cx="1626810" cy="250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7" descr="http://st.depositphotos.com/1967477/2305/v/950/depositphotos_23056114-Cute-beaver-cartoon-waving-han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84" y="2872144"/>
            <a:ext cx="948799" cy="125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850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>
            <a:spLocks noChangeArrowheads="1"/>
          </p:cNvSpPr>
          <p:nvPr/>
        </p:nvSpPr>
        <p:spPr bwMode="auto">
          <a:xfrm>
            <a:off x="1285280" y="208393"/>
            <a:ext cx="46073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9pPr>
          </a:lstStyle>
          <a:p>
            <a:r>
              <a:rPr lang="nl-BE" dirty="0">
                <a:latin typeface="Segoe Print" panose="02000600000000000000" pitchFamily="2" charset="0"/>
              </a:rPr>
              <a:t>De bever biedt ook kansen….</a:t>
            </a:r>
          </a:p>
        </p:txBody>
      </p:sp>
      <p:sp>
        <p:nvSpPr>
          <p:cNvPr id="6" name="Tekstvak 5"/>
          <p:cNvSpPr txBox="1">
            <a:spLocks noChangeArrowheads="1"/>
          </p:cNvSpPr>
          <p:nvPr/>
        </p:nvSpPr>
        <p:spPr bwMode="auto">
          <a:xfrm>
            <a:off x="1774011" y="902799"/>
            <a:ext cx="56444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9pPr>
          </a:lstStyle>
          <a:p>
            <a:r>
              <a:rPr lang="nl-BE" dirty="0">
                <a:latin typeface="Segoe Print" panose="02000600000000000000" pitchFamily="2" charset="0"/>
              </a:rPr>
              <a:t>Op het vlak van waterbeheersing….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858" y="2629885"/>
            <a:ext cx="610552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CDB2BF0-1F9A-4FA3-A2C2-FBD25F7E26DA}"/>
              </a:ext>
            </a:extLst>
          </p:cNvPr>
          <p:cNvSpPr txBox="1"/>
          <p:nvPr/>
        </p:nvSpPr>
        <p:spPr>
          <a:xfrm>
            <a:off x="864158" y="1557495"/>
            <a:ext cx="6554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Bevers als goedkope vorm van waterbeheersing, vb. USA en VK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48773D3-B594-4962-84BB-A5221454A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97" y="2119858"/>
            <a:ext cx="3515031" cy="295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45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57A7A38-CEFF-0B54-63D8-DE76B6249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381" y="4003227"/>
            <a:ext cx="3815162" cy="286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FDAF405-0FC5-4769-94DE-74E9F03DD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280" y="208393"/>
            <a:ext cx="46073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9pPr>
          </a:lstStyle>
          <a:p>
            <a:r>
              <a:rPr lang="nl-BE" dirty="0">
                <a:latin typeface="Segoe Print" panose="02000600000000000000" pitchFamily="2" charset="0"/>
              </a:rPr>
              <a:t>De bever biedt ook kansen….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DA7F5C4-89F0-4380-81C2-D2FDAC4D3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011" y="902799"/>
            <a:ext cx="60724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-125" charset="-128"/>
              </a:defRPr>
            </a:lvl9pPr>
          </a:lstStyle>
          <a:p>
            <a:r>
              <a:rPr lang="nl-BE" dirty="0">
                <a:latin typeface="Segoe Print" panose="02000600000000000000" pitchFamily="2" charset="0"/>
              </a:rPr>
              <a:t>Op het vlak van klimaatopwarming….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B12AC2B-3CF0-4772-94ED-C8A74E50D064}"/>
              </a:ext>
            </a:extLst>
          </p:cNvPr>
          <p:cNvSpPr txBox="1"/>
          <p:nvPr/>
        </p:nvSpPr>
        <p:spPr>
          <a:xfrm>
            <a:off x="947864" y="1867611"/>
            <a:ext cx="746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BE" sz="2000" dirty="0"/>
              <a:t>In geval van dam + poelen </a:t>
            </a:r>
            <a:r>
              <a:rPr lang="nl-BE" sz="2000" dirty="0">
                <a:sym typeface="Wingdings" panose="05000000000000000000" pitchFamily="2" charset="2"/>
              </a:rPr>
              <a:t> wetlands  CO</a:t>
            </a:r>
            <a:r>
              <a:rPr lang="nl-BE" sz="2000" baseline="-25000" dirty="0">
                <a:sym typeface="Wingdings" panose="05000000000000000000" pitchFamily="2" charset="2"/>
              </a:rPr>
              <a:t>2</a:t>
            </a:r>
            <a:r>
              <a:rPr lang="nl-BE" sz="2000" dirty="0">
                <a:sym typeface="Wingdings" panose="05000000000000000000" pitchFamily="2" charset="2"/>
              </a:rPr>
              <a:t>-fixatie</a:t>
            </a:r>
          </a:p>
          <a:p>
            <a:pPr marL="285750" indent="-285750">
              <a:buFontTx/>
              <a:buChar char="-"/>
            </a:pPr>
            <a:r>
              <a:rPr lang="nl-BE" sz="2000" dirty="0">
                <a:sym typeface="Wingdings" panose="05000000000000000000" pitchFamily="2" charset="2"/>
              </a:rPr>
              <a:t>Kleine impact per poel, maar veel poelen…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C547690-7A9C-78DA-8086-219B335111AA}"/>
              </a:ext>
            </a:extLst>
          </p:cNvPr>
          <p:cNvSpPr txBox="1"/>
          <p:nvPr/>
        </p:nvSpPr>
        <p:spPr>
          <a:xfrm>
            <a:off x="964642" y="1597205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Aan de bron: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97EDCC9-259F-5609-0C98-07F5EE8CE77C}"/>
              </a:ext>
            </a:extLst>
          </p:cNvPr>
          <p:cNvSpPr txBox="1"/>
          <p:nvPr/>
        </p:nvSpPr>
        <p:spPr>
          <a:xfrm>
            <a:off x="947864" y="3033338"/>
            <a:ext cx="7465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BE" dirty="0">
                <a:sym typeface="Wingdings" panose="05000000000000000000" pitchFamily="2" charset="2"/>
              </a:rPr>
              <a:t>Beverpoelen/dammen: </a:t>
            </a:r>
          </a:p>
          <a:p>
            <a:pPr marL="800100" lvl="1" indent="-342900">
              <a:buFont typeface="Symbol" panose="05050102010706020507" pitchFamily="18" charset="2"/>
              <a:buChar char="Þ"/>
            </a:pPr>
            <a:r>
              <a:rPr lang="nl-BE" dirty="0">
                <a:sym typeface="Wingdings" panose="05000000000000000000" pitchFamily="2" charset="2"/>
              </a:rPr>
              <a:t>Langere aanvulling grondwater tijdens droogte</a:t>
            </a:r>
          </a:p>
          <a:p>
            <a:pPr marL="800100" lvl="1" indent="-342900">
              <a:buFont typeface="Symbol" panose="05050102010706020507" pitchFamily="18" charset="2"/>
              <a:buChar char="Þ"/>
            </a:pPr>
            <a:r>
              <a:rPr lang="nl-BE" dirty="0" err="1">
                <a:sym typeface="Wingdings" panose="05000000000000000000" pitchFamily="2" charset="2"/>
              </a:rPr>
              <a:t>Water^ophouden</a:t>
            </a:r>
            <a:r>
              <a:rPr lang="nl-BE" dirty="0">
                <a:sym typeface="Wingdings" panose="05000000000000000000" pitchFamily="2" charset="2"/>
              </a:rPr>
              <a:t>/bufferen bij hevige neerslag</a:t>
            </a:r>
          </a:p>
          <a:p>
            <a:pPr marL="285750" indent="-285750">
              <a:buFontTx/>
              <a:buChar char="-"/>
            </a:pPr>
            <a:r>
              <a:rPr lang="nl-BE" dirty="0">
                <a:sym typeface="Wingdings" panose="05000000000000000000" pitchFamily="2" charset="2"/>
              </a:rPr>
              <a:t>Natte natuur: </a:t>
            </a:r>
          </a:p>
          <a:p>
            <a:pPr marL="800100" lvl="1" indent="-342900">
              <a:buFont typeface="Symbol" panose="05050102010706020507" pitchFamily="18" charset="2"/>
              <a:buChar char="Þ"/>
            </a:pPr>
            <a:r>
              <a:rPr lang="nl-BE" dirty="0">
                <a:sym typeface="Wingdings" panose="05000000000000000000" pitchFamily="2" charset="2"/>
              </a:rPr>
              <a:t>Vermindering droogtestress</a:t>
            </a:r>
          </a:p>
          <a:p>
            <a:pPr marL="800100" lvl="1" indent="-342900">
              <a:buFont typeface="Symbol" panose="05050102010706020507" pitchFamily="18" charset="2"/>
              <a:buChar char="Þ"/>
            </a:pPr>
            <a:r>
              <a:rPr lang="nl-BE" dirty="0">
                <a:sym typeface="Wingdings" panose="05000000000000000000" pitchFamily="2" charset="2"/>
              </a:rPr>
              <a:t>Verkoeling tijdens hitte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4254859-AC51-80A2-FC02-549581D35929}"/>
              </a:ext>
            </a:extLst>
          </p:cNvPr>
          <p:cNvSpPr txBox="1"/>
          <p:nvPr/>
        </p:nvSpPr>
        <p:spPr>
          <a:xfrm>
            <a:off x="974429" y="2664006"/>
            <a:ext cx="3180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Mildering</a:t>
            </a:r>
            <a:r>
              <a:rPr lang="nl-BE" dirty="0"/>
              <a:t> effecten opwarming:</a:t>
            </a:r>
          </a:p>
        </p:txBody>
      </p:sp>
      <p:pic>
        <p:nvPicPr>
          <p:cNvPr id="8" name="Picture 2" descr="Klimaatadaptatie bebouwd gebied - Bouwend Nederland">
            <a:extLst>
              <a:ext uri="{FF2B5EF4-FFF2-40B4-BE49-F238E27FC236}">
                <a16:creationId xmlns:a16="http://schemas.microsoft.com/office/drawing/2014/main" id="{30A36F9D-708F-8AB6-580C-51D2DC673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321" y="73547"/>
            <a:ext cx="3154983" cy="189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http://st.depositphotos.com/1967477/2305/v/950/depositphotos_23056114-Cute-beaver-cartoon-waving-hand.jpg">
            <a:extLst>
              <a:ext uri="{FF2B5EF4-FFF2-40B4-BE49-F238E27FC236}">
                <a16:creationId xmlns:a16="http://schemas.microsoft.com/office/drawing/2014/main" id="{F8D16335-ACDA-798D-DF57-06A47E030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563" y="5955201"/>
            <a:ext cx="360777" cy="47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B35E71BB-3175-82CD-8741-9ECE3144C508}"/>
              </a:ext>
            </a:extLst>
          </p:cNvPr>
          <p:cNvSpPr/>
          <p:nvPr/>
        </p:nvSpPr>
        <p:spPr>
          <a:xfrm>
            <a:off x="6845181" y="6433019"/>
            <a:ext cx="1897167" cy="389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Bevermoeras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77B6ADE4-3BEF-923A-01C3-E7EAFB3E7FC4}"/>
              </a:ext>
            </a:extLst>
          </p:cNvPr>
          <p:cNvSpPr/>
          <p:nvPr/>
        </p:nvSpPr>
        <p:spPr>
          <a:xfrm>
            <a:off x="5016381" y="6433398"/>
            <a:ext cx="1813562" cy="389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Akker/dorp</a:t>
            </a:r>
          </a:p>
        </p:txBody>
      </p:sp>
      <p:sp>
        <p:nvSpPr>
          <p:cNvPr id="14" name="Pijl: omlaag 13">
            <a:extLst>
              <a:ext uri="{FF2B5EF4-FFF2-40B4-BE49-F238E27FC236}">
                <a16:creationId xmlns:a16="http://schemas.microsoft.com/office/drawing/2014/main" id="{D13E574F-E6F3-8596-44FD-E1318EA7BE1E}"/>
              </a:ext>
            </a:extLst>
          </p:cNvPr>
          <p:cNvSpPr/>
          <p:nvPr/>
        </p:nvSpPr>
        <p:spPr>
          <a:xfrm>
            <a:off x="6272613" y="4003227"/>
            <a:ext cx="1085316" cy="910605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>
                <a:solidFill>
                  <a:schemeClr val="tx1"/>
                </a:solidFill>
              </a:rPr>
              <a:t>zon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9A52A82-32EC-A5A6-4A14-DBB851AE9F05}"/>
              </a:ext>
            </a:extLst>
          </p:cNvPr>
          <p:cNvSpPr txBox="1"/>
          <p:nvPr/>
        </p:nvSpPr>
        <p:spPr>
          <a:xfrm>
            <a:off x="4971018" y="4612187"/>
            <a:ext cx="991312" cy="27699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nl-BE" sz="1200" dirty="0"/>
              <a:t>Verdamping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80221460-82B1-EF13-F7C7-1AC202304FB3}"/>
              </a:ext>
            </a:extLst>
          </p:cNvPr>
          <p:cNvSpPr txBox="1"/>
          <p:nvPr/>
        </p:nvSpPr>
        <p:spPr>
          <a:xfrm>
            <a:off x="7751036" y="4955934"/>
            <a:ext cx="991312" cy="27699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nl-BE" sz="1200" dirty="0"/>
              <a:t>Verdamping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96A20C59-DA47-6585-7FB5-9398DB51EB87}"/>
              </a:ext>
            </a:extLst>
          </p:cNvPr>
          <p:cNvSpPr txBox="1"/>
          <p:nvPr/>
        </p:nvSpPr>
        <p:spPr>
          <a:xfrm>
            <a:off x="5001691" y="4003227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40 °C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384B29D4-0721-AA2D-CB2E-CD1F1D8D6488}"/>
              </a:ext>
            </a:extLst>
          </p:cNvPr>
          <p:cNvSpPr txBox="1"/>
          <p:nvPr/>
        </p:nvSpPr>
        <p:spPr>
          <a:xfrm>
            <a:off x="8013321" y="403618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36 °C</a:t>
            </a:r>
          </a:p>
        </p:txBody>
      </p:sp>
      <p:sp>
        <p:nvSpPr>
          <p:cNvPr id="19" name="Pijl: omlaag 18">
            <a:extLst>
              <a:ext uri="{FF2B5EF4-FFF2-40B4-BE49-F238E27FC236}">
                <a16:creationId xmlns:a16="http://schemas.microsoft.com/office/drawing/2014/main" id="{048EA78C-0A5F-B69B-F2AC-E10F0CB7EBA2}"/>
              </a:ext>
            </a:extLst>
          </p:cNvPr>
          <p:cNvSpPr/>
          <p:nvPr/>
        </p:nvSpPr>
        <p:spPr>
          <a:xfrm rot="5400000">
            <a:off x="7374627" y="4002132"/>
            <a:ext cx="250940" cy="47781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Pijl: omlaag 19">
            <a:extLst>
              <a:ext uri="{FF2B5EF4-FFF2-40B4-BE49-F238E27FC236}">
                <a16:creationId xmlns:a16="http://schemas.microsoft.com/office/drawing/2014/main" id="{43BDF897-B2DB-776C-AFBD-A7BD2FA13BCB}"/>
              </a:ext>
            </a:extLst>
          </p:cNvPr>
          <p:cNvSpPr/>
          <p:nvPr/>
        </p:nvSpPr>
        <p:spPr>
          <a:xfrm rot="5400000">
            <a:off x="5910868" y="4002132"/>
            <a:ext cx="250940" cy="47781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2AF866A7-F6D6-7B82-9CFC-C1A6CAD524BF}"/>
              </a:ext>
            </a:extLst>
          </p:cNvPr>
          <p:cNvSpPr txBox="1"/>
          <p:nvPr/>
        </p:nvSpPr>
        <p:spPr>
          <a:xfrm>
            <a:off x="7332510" y="4104901"/>
            <a:ext cx="473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50" dirty="0"/>
              <a:t>bries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2C02DD10-EBE7-EC3A-E794-769E9D3DA286}"/>
              </a:ext>
            </a:extLst>
          </p:cNvPr>
          <p:cNvSpPr txBox="1"/>
          <p:nvPr/>
        </p:nvSpPr>
        <p:spPr>
          <a:xfrm>
            <a:off x="5889892" y="4110411"/>
            <a:ext cx="473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50" dirty="0"/>
              <a:t>bries</a:t>
            </a:r>
          </a:p>
        </p:txBody>
      </p:sp>
    </p:spTree>
    <p:extLst>
      <p:ext uri="{BB962C8B-B14F-4D97-AF65-F5344CB8AC3E}">
        <p14:creationId xmlns:p14="http://schemas.microsoft.com/office/powerpoint/2010/main" val="590688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0E51EB8-13B7-4678-8C2C-B2FEE6FAF86D}"/>
              </a:ext>
            </a:extLst>
          </p:cNvPr>
          <p:cNvSpPr txBox="1"/>
          <p:nvPr/>
        </p:nvSpPr>
        <p:spPr>
          <a:xfrm>
            <a:off x="1243217" y="440045"/>
            <a:ext cx="5963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400" dirty="0">
                <a:latin typeface="Segoe Print" panose="02000600000000000000" pitchFamily="2" charset="0"/>
              </a:rPr>
              <a:t>Bever enkel lastpost ?</a:t>
            </a:r>
            <a:endParaRPr lang="nl-BE" sz="2400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2823DBAE-3D68-4B65-89AC-B18C6BDCF1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9493" y="985109"/>
            <a:ext cx="7872670" cy="3672000"/>
          </a:xfrm>
        </p:spPr>
        <p:txBody>
          <a:bodyPr/>
          <a:lstStyle/>
          <a:p>
            <a:r>
              <a:rPr lang="nl-BE" sz="2000" dirty="0">
                <a:latin typeface="FlandersArtSans-Regular" panose="00000500000000000000" pitchFamily="2" charset="0"/>
              </a:rPr>
              <a:t>Creëert dynamiek </a:t>
            </a:r>
            <a:r>
              <a:rPr lang="nl-BE" sz="2000" dirty="0">
                <a:latin typeface="FlandersArtSans-Regular" panose="00000500000000000000" pitchFamily="2" charset="0"/>
                <a:sym typeface="Wingdings" panose="05000000000000000000" pitchFamily="2" charset="2"/>
              </a:rPr>
              <a:t> stijging habitatdiversiteit  stijging biodiversiteit (amfibieën, vissen, vleermuizen, libellen, …)</a:t>
            </a:r>
          </a:p>
          <a:p>
            <a:r>
              <a:rPr lang="nl-BE" sz="2000" dirty="0">
                <a:latin typeface="FlandersArtSans-Regular" panose="00000500000000000000" pitchFamily="2" charset="0"/>
                <a:sym typeface="Wingdings" panose="05000000000000000000" pitchFamily="2" charset="2"/>
              </a:rPr>
              <a:t>Verbetering waterkwaliteit door slibvang</a:t>
            </a:r>
          </a:p>
          <a:p>
            <a:r>
              <a:rPr lang="nl-BE" sz="2000" dirty="0">
                <a:latin typeface="FlandersArtSans-Regular" panose="00000500000000000000" pitchFamily="2" charset="0"/>
                <a:sym typeface="Wingdings" panose="05000000000000000000" pitchFamily="2" charset="2"/>
              </a:rPr>
              <a:t>Open plekken in valleibos</a:t>
            </a:r>
          </a:p>
          <a:p>
            <a:r>
              <a:rPr lang="nl-BE" sz="2000" dirty="0">
                <a:latin typeface="FlandersArtSans-Regular" panose="00000500000000000000" pitchFamily="2" charset="0"/>
                <a:sym typeface="Wingdings" panose="05000000000000000000" pitchFamily="2" charset="2"/>
              </a:rPr>
              <a:t>Préhistorie: Diverse boomsoorten geëvolueerd MET bever: wilg, berk, els, populier…</a:t>
            </a:r>
          </a:p>
          <a:p>
            <a:r>
              <a:rPr lang="nl-BE" sz="2000" dirty="0">
                <a:latin typeface="FlandersArtSans-Regular" panose="00000500000000000000" pitchFamily="2" charset="0"/>
                <a:sym typeface="Wingdings" panose="05000000000000000000" pitchFamily="2" charset="2"/>
              </a:rPr>
              <a:t>Verhoogt klimaatresistentie:</a:t>
            </a:r>
          </a:p>
          <a:p>
            <a:pPr lvl="1"/>
            <a:r>
              <a:rPr lang="nl-BE" sz="2000" dirty="0">
                <a:sym typeface="Wingdings" panose="05000000000000000000" pitchFamily="2" charset="2"/>
              </a:rPr>
              <a:t>Droge zomers: opstuwing zorgt voor langere aanvulling grondwatertafel + waterbeschikbaarheid fauna en flora (minder droogtestress)</a:t>
            </a:r>
          </a:p>
          <a:p>
            <a:pPr lvl="1"/>
            <a:r>
              <a:rPr lang="nl-BE" sz="2000" dirty="0">
                <a:latin typeface="FlandersArtSans-Regular" panose="00000500000000000000" pitchFamily="2" charset="0"/>
                <a:sym typeface="Wingdings" panose="05000000000000000000" pitchFamily="2" charset="2"/>
              </a:rPr>
              <a:t>Natte zomers: verhoogde waterberging in beekvalleien en natuurgebieden tijdens hevige regenval = overstroming in woonkernen beperken</a:t>
            </a:r>
          </a:p>
          <a:p>
            <a:pPr lvl="1"/>
            <a:r>
              <a:rPr lang="nl-BE" sz="2000" dirty="0">
                <a:sym typeface="Wingdings" panose="05000000000000000000" pitchFamily="2" charset="2"/>
              </a:rPr>
              <a:t>Bevermoeras = koolstofopslag = minder broeikasgas</a:t>
            </a:r>
          </a:p>
          <a:p>
            <a:pPr lvl="1"/>
            <a:r>
              <a:rPr lang="nl-BE" sz="2000" dirty="0">
                <a:latin typeface="FlandersArtSans-Regular" panose="00000500000000000000" pitchFamily="2" charset="0"/>
                <a:sym typeface="Wingdings" panose="05000000000000000000" pitchFamily="2" charset="2"/>
              </a:rPr>
              <a:t>BLUE DEAL (plan Vlaamse Regering in strijd tegen waterschaarste en droogte)  Expliciete vermelding aanduiding beekvalleien voor bever </a:t>
            </a:r>
          </a:p>
          <a:p>
            <a:pPr lvl="1"/>
            <a:endParaRPr lang="nl-BE" sz="2000" dirty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688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2852087" y="517858"/>
            <a:ext cx="3686547" cy="2196000"/>
          </a:xfrm>
        </p:spPr>
        <p:txBody>
          <a:bodyPr/>
          <a:lstStyle/>
          <a:p>
            <a:r>
              <a:rPr lang="nl-BE" dirty="0"/>
              <a:t>Nog vragen 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407" y="6099877"/>
            <a:ext cx="3110004" cy="637200"/>
          </a:xfrm>
          <a:prstGeom prst="rect">
            <a:avLst/>
          </a:prstGeom>
        </p:spPr>
      </p:pic>
      <p:pic>
        <p:nvPicPr>
          <p:cNvPr id="6" name="Picture 2" descr="C:\Users\Ninh\Desktop\Ninh\Tom\tom logo's\Agentschap_NatuurenBos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2" y="5865387"/>
            <a:ext cx="1857404" cy="72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gmail-m_8851285300366310908id-6A46785C-C52B-481C-9FB9-0C34A82587D5" descr="Image">
            <a:extLst>
              <a:ext uri="{FF2B5EF4-FFF2-40B4-BE49-F238E27FC236}">
                <a16:creationId xmlns:a16="http://schemas.microsoft.com/office/drawing/2014/main" id="{00FD0304-FF3C-4974-8BFA-07B70A3D2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5" b="-17"/>
          <a:stretch/>
        </p:blipFill>
        <p:spPr bwMode="auto">
          <a:xfrm>
            <a:off x="2505246" y="67552"/>
            <a:ext cx="6048375" cy="672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http://st.depositphotos.com/1967477/2305/v/950/depositphotos_23056114-Cute-beaver-cartoon-waving-han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41" y="1339295"/>
            <a:ext cx="948799" cy="125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B21A4C26-450F-44B2-997C-0CC87ACD724B}"/>
              </a:ext>
            </a:extLst>
          </p:cNvPr>
          <p:cNvSpPr txBox="1"/>
          <p:nvPr/>
        </p:nvSpPr>
        <p:spPr>
          <a:xfrm>
            <a:off x="3493010" y="5693811"/>
            <a:ext cx="2767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 dirty="0">
                <a:solidFill>
                  <a:schemeClr val="bg1"/>
                </a:solidFill>
              </a:rPr>
              <a:t>Nog vragen 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096E2E-F2B2-4110-BCB1-E25E8C6B0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83" y="430644"/>
            <a:ext cx="7416000" cy="501173"/>
          </a:xfrm>
        </p:spPr>
        <p:txBody>
          <a:bodyPr/>
          <a:lstStyle/>
          <a:p>
            <a:r>
              <a:rPr lang="nl-BE" sz="2400" dirty="0">
                <a:latin typeface="Segoe Print" panose="02000600000000000000" pitchFamily="2" charset="0"/>
              </a:rPr>
              <a:t>Bever in Vlaanderen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19A669B-F3F1-4EF0-B455-1F24C5506D62}"/>
              </a:ext>
            </a:extLst>
          </p:cNvPr>
          <p:cNvSpPr txBox="1"/>
          <p:nvPr/>
        </p:nvSpPr>
        <p:spPr>
          <a:xfrm>
            <a:off x="635722" y="931817"/>
            <a:ext cx="7367452" cy="590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dirty="0"/>
              <a:t>1848: In België uitgestorven door overbejaging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dirty="0"/>
              <a:t>’80-’90: verandering houding maatschappij </a:t>
            </a:r>
            <a:r>
              <a:rPr lang="nl-BE" dirty="0" err="1"/>
              <a:t>tov</a:t>
            </a:r>
            <a:r>
              <a:rPr lang="nl-BE" dirty="0"/>
              <a:t> natuur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dirty="0"/>
              <a:t>Groeiend besef </a:t>
            </a:r>
            <a:r>
              <a:rPr lang="nl-BE" dirty="0">
                <a:sym typeface="Wingdings" panose="05000000000000000000" pitchFamily="2" charset="2"/>
              </a:rPr>
              <a:t> </a:t>
            </a:r>
            <a:r>
              <a:rPr lang="nl-BE" dirty="0"/>
              <a:t>Bever = sleutelsoort in vallei-ecosystemen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B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dirty="0"/>
              <a:t>’90: Eerste herintroductieprojecten in Europa (NL + D)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B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dirty="0"/>
              <a:t>’00: Eerste bevers in Vlaanderen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BE" dirty="0"/>
              <a:t>Vanuit NL (Maas)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BE" dirty="0"/>
              <a:t>Vanuit Wallonië (Maas + </a:t>
            </a:r>
            <a:r>
              <a:rPr lang="nl-BE" dirty="0" err="1"/>
              <a:t>Dijle</a:t>
            </a:r>
            <a:r>
              <a:rPr lang="nl-BE" dirty="0"/>
              <a:t>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BE" dirty="0"/>
              <a:t>VL: Herintroductie in </a:t>
            </a:r>
            <a:r>
              <a:rPr lang="nl-BE" dirty="0" err="1"/>
              <a:t>Dijlevallei</a:t>
            </a:r>
            <a:r>
              <a:rPr lang="nl-BE" dirty="0"/>
              <a:t> (Scheldebekken)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B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dirty="0"/>
              <a:t>2015 – nu: Soortbeschermingsprogramma bever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BE" dirty="0"/>
              <a:t>Doel: bever beheer(s)baar maken onder strenge wetgeving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BE" dirty="0"/>
              <a:t>Doel: duurzame populatie: minimaal +/- 500 dieren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BE" dirty="0"/>
              <a:t>Hoe: </a:t>
            </a:r>
            <a:r>
              <a:rPr lang="nl-BE" b="1" u="sng" dirty="0"/>
              <a:t>Gebiedsgerichte</a:t>
            </a:r>
            <a:r>
              <a:rPr lang="nl-BE" dirty="0"/>
              <a:t> aanpak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B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dirty="0"/>
              <a:t>2023: Vlaanderen populatie geschat op +/- 600 dieren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B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dirty="0"/>
              <a:t>2022: Opmaak beheerregeling / soortbeschermingsprogramma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dirty="0"/>
              <a:t>2023: Goedkeuring soortbeschermingsprogramma 2 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22916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14D95AA-6A36-462B-AABF-DA5F4811FD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98" y="1820487"/>
            <a:ext cx="2596084" cy="159759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CABAC2C3-4E59-4F4C-BE90-165E5B7CA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00" y="565500"/>
            <a:ext cx="7416000" cy="596550"/>
          </a:xfrm>
        </p:spPr>
        <p:txBody>
          <a:bodyPr/>
          <a:lstStyle/>
          <a:p>
            <a:r>
              <a:rPr lang="nl-BE" sz="2400" dirty="0">
                <a:latin typeface="Segoe Print" panose="02000600000000000000" pitchFamily="2" charset="0"/>
              </a:rPr>
              <a:t>Hoe herken ik een bever ?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576E8DE0-32D1-47F0-8BC3-F28B8E79AEA6}"/>
              </a:ext>
            </a:extLst>
          </p:cNvPr>
          <p:cNvGraphicFramePr>
            <a:graphicFrameLocks noGrp="1"/>
          </p:cNvGraphicFramePr>
          <p:nvPr/>
        </p:nvGraphicFramePr>
        <p:xfrm>
          <a:off x="572100" y="1162050"/>
          <a:ext cx="7687302" cy="596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2434">
                  <a:extLst>
                    <a:ext uri="{9D8B030D-6E8A-4147-A177-3AD203B41FA5}">
                      <a16:colId xmlns:a16="http://schemas.microsoft.com/office/drawing/2014/main" val="2724941727"/>
                    </a:ext>
                  </a:extLst>
                </a:gridCol>
                <a:gridCol w="2562434">
                  <a:extLst>
                    <a:ext uri="{9D8B030D-6E8A-4147-A177-3AD203B41FA5}">
                      <a16:colId xmlns:a16="http://schemas.microsoft.com/office/drawing/2014/main" val="3878090021"/>
                    </a:ext>
                  </a:extLst>
                </a:gridCol>
                <a:gridCol w="2562434">
                  <a:extLst>
                    <a:ext uri="{9D8B030D-6E8A-4147-A177-3AD203B41FA5}">
                      <a16:colId xmlns:a16="http://schemas.microsoft.com/office/drawing/2014/main" val="3456836498"/>
                    </a:ext>
                  </a:extLst>
                </a:gridCol>
              </a:tblGrid>
              <a:tr h="596551"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Bever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Beverrat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Muskusrat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002424"/>
                  </a:ext>
                </a:extLst>
              </a:tr>
            </a:tbl>
          </a:graphicData>
        </a:graphic>
      </p:graphicFrame>
      <p:pic>
        <p:nvPicPr>
          <p:cNvPr id="9" name="Afbeelding 8">
            <a:extLst>
              <a:ext uri="{FF2B5EF4-FFF2-40B4-BE49-F238E27FC236}">
                <a16:creationId xmlns:a16="http://schemas.microsoft.com/office/drawing/2014/main" id="{5CECBE56-ED5F-49A5-A6BB-E91A1B8335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82" y="1820486"/>
            <a:ext cx="2091991" cy="1220328"/>
          </a:xfrm>
          <a:prstGeom prst="rect">
            <a:avLst/>
          </a:prstGeom>
        </p:spPr>
      </p:pic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5DAF5779-4905-4B13-AB12-03D1F227184F}"/>
              </a:ext>
            </a:extLst>
          </p:cNvPr>
          <p:cNvGraphicFramePr>
            <a:graphicFrameLocks noGrp="1"/>
          </p:cNvGraphicFramePr>
          <p:nvPr/>
        </p:nvGraphicFramePr>
        <p:xfrm>
          <a:off x="608788" y="3784883"/>
          <a:ext cx="765061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205">
                  <a:extLst>
                    <a:ext uri="{9D8B030D-6E8A-4147-A177-3AD203B41FA5}">
                      <a16:colId xmlns:a16="http://schemas.microsoft.com/office/drawing/2014/main" val="29584327"/>
                    </a:ext>
                  </a:extLst>
                </a:gridCol>
                <a:gridCol w="2550205">
                  <a:extLst>
                    <a:ext uri="{9D8B030D-6E8A-4147-A177-3AD203B41FA5}">
                      <a16:colId xmlns:a16="http://schemas.microsoft.com/office/drawing/2014/main" val="1577747997"/>
                    </a:ext>
                  </a:extLst>
                </a:gridCol>
                <a:gridCol w="2550205">
                  <a:extLst>
                    <a:ext uri="{9D8B030D-6E8A-4147-A177-3AD203B41FA5}">
                      <a16:colId xmlns:a16="http://schemas.microsoft.com/office/drawing/2014/main" val="1957521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Inheems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Exoot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Exoot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305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400" dirty="0"/>
                        <a:t>Kop-romp tot 90 cm</a:t>
                      </a:r>
                    </a:p>
                    <a:p>
                      <a:r>
                        <a:rPr lang="nl-BE" sz="1400" dirty="0"/>
                        <a:t>Staart tot 38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Kop-romp tot 65 cm</a:t>
                      </a:r>
                    </a:p>
                    <a:p>
                      <a:r>
                        <a:rPr lang="nl-BE" sz="1400" dirty="0"/>
                        <a:t>Staart tot 45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Kop-romp tot 35 cm</a:t>
                      </a:r>
                    </a:p>
                    <a:p>
                      <a:r>
                        <a:rPr lang="nl-BE" sz="1400" dirty="0"/>
                        <a:t>Staart tot 25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890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400" dirty="0"/>
                        <a:t>20 – 30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4 – 8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0,5 – 2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525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400" dirty="0"/>
                        <a:t>Oranje snijtanden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Oranje snijtanden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020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400" dirty="0"/>
                        <a:t>Platte staart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Rolronde staart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Ronde zijdelings afgeplatte staart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916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Lange witte snorharen</a:t>
                      </a:r>
                    </a:p>
                    <a:p>
                      <a:r>
                        <a:rPr lang="nl-BE" sz="1400" dirty="0"/>
                        <a:t>Wat gelig rond oren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255778"/>
                  </a:ext>
                </a:extLst>
              </a:tr>
            </a:tbl>
          </a:graphicData>
        </a:graphic>
      </p:graphicFrame>
      <p:pic>
        <p:nvPicPr>
          <p:cNvPr id="1028" name="Picture 4" descr="Afbeeldingsresultaat voor bever">
            <a:extLst>
              <a:ext uri="{FF2B5EF4-FFF2-40B4-BE49-F238E27FC236}">
                <a16:creationId xmlns:a16="http://schemas.microsoft.com/office/drawing/2014/main" id="{E3089CB7-77B3-4596-A89D-C4D27EFEA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4" r="21568" b="13517"/>
          <a:stretch/>
        </p:blipFill>
        <p:spPr bwMode="auto">
          <a:xfrm>
            <a:off x="572100" y="1820486"/>
            <a:ext cx="2962748" cy="182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01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14A23A5E-8927-4B58-8A2C-62A58655D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00" y="565500"/>
            <a:ext cx="7416000" cy="596550"/>
          </a:xfrm>
        </p:spPr>
        <p:txBody>
          <a:bodyPr/>
          <a:lstStyle/>
          <a:p>
            <a:r>
              <a:rPr lang="nl-BE" sz="2400" dirty="0">
                <a:latin typeface="Segoe Print" panose="02000600000000000000" pitchFamily="2" charset="0"/>
              </a:rPr>
              <a:t>Hoe herken ik een bever ?</a:t>
            </a:r>
          </a:p>
        </p:txBody>
      </p:sp>
      <p:pic>
        <p:nvPicPr>
          <p:cNvPr id="2" name="Picture 4" descr="Bever, vleermuis of pad: wat wordt dier van het jaar? | Dendermonde | hln.be">
            <a:extLst>
              <a:ext uri="{FF2B5EF4-FFF2-40B4-BE49-F238E27FC236}">
                <a16:creationId xmlns:a16="http://schemas.microsoft.com/office/drawing/2014/main" id="{A9D63528-D426-44D4-AB15-C8379CBED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84" y="1736784"/>
            <a:ext cx="5254516" cy="350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everrat | Ecopedia">
            <a:extLst>
              <a:ext uri="{FF2B5EF4-FFF2-40B4-BE49-F238E27FC236}">
                <a16:creationId xmlns:a16="http://schemas.microsoft.com/office/drawing/2014/main" id="{FBE25C53-AD43-483B-907E-927EA1D13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17" y="1736784"/>
            <a:ext cx="5281954" cy="32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275EFE4D-8174-407E-9B11-C3EE7F2E645F}"/>
              </a:ext>
            </a:extLst>
          </p:cNvPr>
          <p:cNvCxnSpPr/>
          <p:nvPr/>
        </p:nvCxnSpPr>
        <p:spPr>
          <a:xfrm flipV="1">
            <a:off x="1555531" y="3689131"/>
            <a:ext cx="0" cy="155318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BC7B3E68-3DEE-44E5-B66A-0FF4E31DE89C}"/>
              </a:ext>
            </a:extLst>
          </p:cNvPr>
          <p:cNvCxnSpPr>
            <a:cxnSpLocks/>
          </p:cNvCxnSpPr>
          <p:nvPr/>
        </p:nvCxnSpPr>
        <p:spPr>
          <a:xfrm>
            <a:off x="729842" y="2776756"/>
            <a:ext cx="323749" cy="41043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B172BD54-2923-44F3-BD03-66897DC2B8C1}"/>
              </a:ext>
            </a:extLst>
          </p:cNvPr>
          <p:cNvCxnSpPr>
            <a:cxnSpLocks/>
          </p:cNvCxnSpPr>
          <p:nvPr/>
        </p:nvCxnSpPr>
        <p:spPr>
          <a:xfrm>
            <a:off x="1600216" y="2571539"/>
            <a:ext cx="323749" cy="41043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97AADF73-442D-4F3B-A536-CD1DBE8A05F4}"/>
              </a:ext>
            </a:extLst>
          </p:cNvPr>
          <p:cNvCxnSpPr>
            <a:cxnSpLocks/>
          </p:cNvCxnSpPr>
          <p:nvPr/>
        </p:nvCxnSpPr>
        <p:spPr>
          <a:xfrm flipH="1" flipV="1">
            <a:off x="3132835" y="3689131"/>
            <a:ext cx="524222" cy="13449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B31CFC1D-E05A-4918-98C9-ABDFEA98DEF7}"/>
              </a:ext>
            </a:extLst>
          </p:cNvPr>
          <p:cNvCxnSpPr>
            <a:cxnSpLocks/>
          </p:cNvCxnSpPr>
          <p:nvPr/>
        </p:nvCxnSpPr>
        <p:spPr>
          <a:xfrm>
            <a:off x="7760064" y="2270933"/>
            <a:ext cx="323749" cy="41043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B460E6D1-08EC-472A-A62B-8E5C2040E27B}"/>
              </a:ext>
            </a:extLst>
          </p:cNvPr>
          <p:cNvCxnSpPr>
            <a:cxnSpLocks/>
          </p:cNvCxnSpPr>
          <p:nvPr/>
        </p:nvCxnSpPr>
        <p:spPr>
          <a:xfrm flipH="1">
            <a:off x="8520834" y="2476149"/>
            <a:ext cx="186145" cy="29889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52B2F56C-50BB-4364-A170-9A9B96265740}"/>
              </a:ext>
            </a:extLst>
          </p:cNvPr>
          <p:cNvCxnSpPr/>
          <p:nvPr/>
        </p:nvCxnSpPr>
        <p:spPr>
          <a:xfrm flipV="1">
            <a:off x="8083813" y="3047030"/>
            <a:ext cx="0" cy="155318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3EB427AA-C9F0-4C9C-A41B-306963567590}"/>
              </a:ext>
            </a:extLst>
          </p:cNvPr>
          <p:cNvCxnSpPr>
            <a:cxnSpLocks/>
          </p:cNvCxnSpPr>
          <p:nvPr/>
        </p:nvCxnSpPr>
        <p:spPr>
          <a:xfrm flipV="1">
            <a:off x="6871465" y="3291553"/>
            <a:ext cx="744096" cy="7601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kstvak 15">
            <a:extLst>
              <a:ext uri="{FF2B5EF4-FFF2-40B4-BE49-F238E27FC236}">
                <a16:creationId xmlns:a16="http://schemas.microsoft.com/office/drawing/2014/main" id="{D505FCA2-8037-4FA5-868A-1464B30234B3}"/>
              </a:ext>
            </a:extLst>
          </p:cNvPr>
          <p:cNvSpPr txBox="1"/>
          <p:nvPr/>
        </p:nvSpPr>
        <p:spPr>
          <a:xfrm>
            <a:off x="7104042" y="1926701"/>
            <a:ext cx="1023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>
                <a:solidFill>
                  <a:schemeClr val="bg1"/>
                </a:solidFill>
              </a:rPr>
              <a:t>Oog rond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EE1F6AF4-43DF-4B5D-A512-E074551123F6}"/>
              </a:ext>
            </a:extLst>
          </p:cNvPr>
          <p:cNvSpPr txBox="1"/>
          <p:nvPr/>
        </p:nvSpPr>
        <p:spPr>
          <a:xfrm>
            <a:off x="882242" y="2224504"/>
            <a:ext cx="2207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>
                <a:solidFill>
                  <a:schemeClr val="bg1"/>
                </a:solidFill>
              </a:rPr>
              <a:t>Oog scherpere </a:t>
            </a:r>
            <a:r>
              <a:rPr lang="nl-BE" sz="1600" dirty="0" err="1">
                <a:solidFill>
                  <a:schemeClr val="bg1"/>
                </a:solidFill>
              </a:rPr>
              <a:t>aflijning</a:t>
            </a:r>
            <a:endParaRPr lang="nl-BE" sz="1600" dirty="0">
              <a:solidFill>
                <a:schemeClr val="bg1"/>
              </a:solidFill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6DC4A104-AF84-43DF-9F44-9817052DA4D7}"/>
              </a:ext>
            </a:extLst>
          </p:cNvPr>
          <p:cNvSpPr txBox="1"/>
          <p:nvPr/>
        </p:nvSpPr>
        <p:spPr>
          <a:xfrm>
            <a:off x="284166" y="2451851"/>
            <a:ext cx="963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>
                <a:solidFill>
                  <a:schemeClr val="bg1"/>
                </a:solidFill>
              </a:rPr>
              <a:t>Neus wit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4A2FC345-8123-46DD-8365-E608C62DF47B}"/>
              </a:ext>
            </a:extLst>
          </p:cNvPr>
          <p:cNvSpPr txBox="1"/>
          <p:nvPr/>
        </p:nvSpPr>
        <p:spPr>
          <a:xfrm>
            <a:off x="8037054" y="2134756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>
                <a:solidFill>
                  <a:schemeClr val="bg1"/>
                </a:solidFill>
              </a:rPr>
              <a:t>Neus zwart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5F9DD760-DDBE-4456-BAAA-74AA8F3B5800}"/>
              </a:ext>
            </a:extLst>
          </p:cNvPr>
          <p:cNvSpPr txBox="1"/>
          <p:nvPr/>
        </p:nvSpPr>
        <p:spPr>
          <a:xfrm>
            <a:off x="729842" y="5011639"/>
            <a:ext cx="2188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/>
              <a:t>Lange witte snorharen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8FD17978-A43B-4C65-AEDA-1EF7B04FAE72}"/>
              </a:ext>
            </a:extLst>
          </p:cNvPr>
          <p:cNvSpPr txBox="1"/>
          <p:nvPr/>
        </p:nvSpPr>
        <p:spPr>
          <a:xfrm>
            <a:off x="7038523" y="4627328"/>
            <a:ext cx="1766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>
                <a:solidFill>
                  <a:schemeClr val="bg1"/>
                </a:solidFill>
              </a:rPr>
              <a:t>Zwarte snorharen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49F431B-0566-42F9-9C76-AD65750C946A}"/>
              </a:ext>
            </a:extLst>
          </p:cNvPr>
          <p:cNvSpPr txBox="1"/>
          <p:nvPr/>
        </p:nvSpPr>
        <p:spPr>
          <a:xfrm>
            <a:off x="3471097" y="3823624"/>
            <a:ext cx="140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schemeClr val="bg1"/>
                </a:solidFill>
              </a:rPr>
              <a:t>Vacht geelbruin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94C78981-77A1-48F5-9AC9-0D0E1516DA72}"/>
              </a:ext>
            </a:extLst>
          </p:cNvPr>
          <p:cNvSpPr txBox="1"/>
          <p:nvPr/>
        </p:nvSpPr>
        <p:spPr>
          <a:xfrm>
            <a:off x="6134408" y="3429000"/>
            <a:ext cx="1491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schemeClr val="bg1"/>
                </a:solidFill>
              </a:rPr>
              <a:t>Vacht roestbruin</a:t>
            </a:r>
          </a:p>
        </p:txBody>
      </p:sp>
    </p:spTree>
    <p:extLst>
      <p:ext uri="{BB962C8B-B14F-4D97-AF65-F5344CB8AC3E}">
        <p14:creationId xmlns:p14="http://schemas.microsoft.com/office/powerpoint/2010/main" val="2766318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AEEC02B-6431-4D52-B94B-E32A0FD52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117" y="179483"/>
            <a:ext cx="4973765" cy="583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3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9D7217D-1547-4309-9687-2E2DCF1C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540" y="1036793"/>
            <a:ext cx="7915084" cy="478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41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FEB111B-74E9-4B23-977D-2A9C221C4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613" y="437464"/>
            <a:ext cx="5057993" cy="55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45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4525258-2EAD-4BE9-A7D6-70D8EDD93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396" y="506619"/>
            <a:ext cx="6321207" cy="55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8302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esjabloon">
  <a:themeElements>
    <a:clrScheme name="Agentschap Natuur en Bos">
      <a:dk1>
        <a:srgbClr val="373636"/>
      </a:dk1>
      <a:lt1>
        <a:sysClr val="window" lastClr="FFFFFF"/>
      </a:lt1>
      <a:dk2>
        <a:srgbClr val="487524"/>
      </a:dk2>
      <a:lt2>
        <a:srgbClr val="F6F5F3"/>
      </a:lt2>
      <a:accent1>
        <a:srgbClr val="487524"/>
      </a:accent1>
      <a:accent2>
        <a:srgbClr val="763718"/>
      </a:accent2>
      <a:accent3>
        <a:srgbClr val="721746"/>
      </a:accent3>
      <a:accent4>
        <a:srgbClr val="004D59"/>
      </a:accent4>
      <a:accent5>
        <a:srgbClr val="D5D5D5"/>
      </a:accent5>
      <a:accent6>
        <a:srgbClr val="FFF200"/>
      </a:accent6>
      <a:hlink>
        <a:srgbClr val="3C96BE"/>
      </a:hlink>
      <a:folHlink>
        <a:srgbClr val="AA78AA"/>
      </a:folHlink>
    </a:clrScheme>
    <a:fontScheme name="Vlaamse overheid presentatie">
      <a:majorFont>
        <a:latin typeface="FlandersArtSans-Medium"/>
        <a:ea typeface=""/>
        <a:cs typeface=""/>
      </a:majorFont>
      <a:minorFont>
        <a:latin typeface="FlandersArtSerif-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O.potx" id="{7AB0AA7F-90C7-4DB1-9791-B98BE5007A2C}" vid="{D2F0DD5C-7E50-4920-B7D3-BD639FE43863}"/>
    </a:ext>
  </a:extLst>
</a:theme>
</file>

<file path=ppt/theme/theme2.xml><?xml version="1.0" encoding="utf-8"?>
<a:theme xmlns:a="http://schemas.openxmlformats.org/drawingml/2006/main" name="Aangepast ontwerp">
  <a:themeElements>
    <a:clrScheme name="Agentschap Natuur en Bos">
      <a:dk1>
        <a:srgbClr val="373636"/>
      </a:dk1>
      <a:lt1>
        <a:sysClr val="window" lastClr="FFFFFF"/>
      </a:lt1>
      <a:dk2>
        <a:srgbClr val="487524"/>
      </a:dk2>
      <a:lt2>
        <a:srgbClr val="F6F5F3"/>
      </a:lt2>
      <a:accent1>
        <a:srgbClr val="487524"/>
      </a:accent1>
      <a:accent2>
        <a:srgbClr val="763718"/>
      </a:accent2>
      <a:accent3>
        <a:srgbClr val="721746"/>
      </a:accent3>
      <a:accent4>
        <a:srgbClr val="004D59"/>
      </a:accent4>
      <a:accent5>
        <a:srgbClr val="D5D5D5"/>
      </a:accent5>
      <a:accent6>
        <a:srgbClr val="FFF200"/>
      </a:accent6>
      <a:hlink>
        <a:srgbClr val="3C96BE"/>
      </a:hlink>
      <a:folHlink>
        <a:srgbClr val="AA78AA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O.potx" id="{7AB0AA7F-90C7-4DB1-9791-B98BE5007A2C}" vid="{C875C828-9506-4BA7-9BF7-6C09D07CC534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DBB6377C7D3B459121D894CFEBD0F2" ma:contentTypeVersion="11" ma:contentTypeDescription="Een nieuw document maken." ma:contentTypeScope="" ma:versionID="e6c1bd39315ecfff854e8f3106648b1c">
  <xsd:schema xmlns:xsd="http://www.w3.org/2001/XMLSchema" xmlns:xs="http://www.w3.org/2001/XMLSchema" xmlns:p="http://schemas.microsoft.com/office/2006/metadata/properties" xmlns:ns3="7283555d-7535-46e3-9b87-c9fad7de590a" xmlns:ns4="b5e0ef64-f238-40d8-affa-f5621db694bd" targetNamespace="http://schemas.microsoft.com/office/2006/metadata/properties" ma:root="true" ma:fieldsID="10338a4e72b411ba3ea4caf7f6cbfd22" ns3:_="" ns4:_="">
    <xsd:import namespace="7283555d-7535-46e3-9b87-c9fad7de590a"/>
    <xsd:import namespace="b5e0ef64-f238-40d8-affa-f5621db694b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83555d-7535-46e3-9b87-c9fad7de59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e0ef64-f238-40d8-affa-f5621db694b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D8379B-74D2-4A28-AD4E-84AFA0DEF0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C34163-855D-4B1B-8DB5-78ABA7971437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b5e0ef64-f238-40d8-affa-f5621db694bd"/>
    <ds:schemaRef ds:uri="http://purl.org/dc/terms/"/>
    <ds:schemaRef ds:uri="7283555d-7535-46e3-9b87-c9fad7de590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9F5ED8C-2305-4743-8CF1-5EF0807AFF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83555d-7535-46e3-9b87-c9fad7de590a"/>
    <ds:schemaRef ds:uri="b5e0ef64-f238-40d8-affa-f5621db694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Presentatiesjabloon</Template>
  <TotalTime>2308</TotalTime>
  <Words>979</Words>
  <Application>Microsoft Office PowerPoint</Application>
  <PresentationFormat>Diavoorstelling (4:3)</PresentationFormat>
  <Paragraphs>209</Paragraphs>
  <Slides>27</Slides>
  <Notes>4</Notes>
  <HiddenSlides>5</HiddenSlides>
  <MMClips>1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27</vt:i4>
      </vt:variant>
    </vt:vector>
  </HeadingPairs>
  <TitlesOfParts>
    <vt:vector size="38" baseType="lpstr">
      <vt:lpstr>FlandersArtSans-Bold</vt:lpstr>
      <vt:lpstr>Wingdings</vt:lpstr>
      <vt:lpstr>FlandersArtSerif-Regular</vt:lpstr>
      <vt:lpstr>Calibri</vt:lpstr>
      <vt:lpstr>Symbol</vt:lpstr>
      <vt:lpstr>FlandersArtSerif-Bold</vt:lpstr>
      <vt:lpstr>Arial</vt:lpstr>
      <vt:lpstr>Segoe Print</vt:lpstr>
      <vt:lpstr>FlandersArtSans-Regular</vt:lpstr>
      <vt:lpstr>Presentatiesjabloon</vt:lpstr>
      <vt:lpstr>Aangepast ontwerp</vt:lpstr>
      <vt:lpstr>Bever in Vlaanderen stand van zaken </vt:lpstr>
      <vt:lpstr>PowerPoint-presentatie</vt:lpstr>
      <vt:lpstr>Bever in Vlaanderen</vt:lpstr>
      <vt:lpstr>Hoe herken ik een bever ?</vt:lpstr>
      <vt:lpstr>Hoe herken ik een bever ?</vt:lpstr>
      <vt:lpstr>PowerPoint-presentatie</vt:lpstr>
      <vt:lpstr>PowerPoint-presentatie</vt:lpstr>
      <vt:lpstr>PowerPoint-presentatie</vt:lpstr>
      <vt:lpstr>PowerPoint-presentatie</vt:lpstr>
      <vt:lpstr>Bever: technisch hoogstandje</vt:lpstr>
      <vt:lpstr>Bever: technisch hoogstandje</vt:lpstr>
      <vt:lpstr>Bever: technisch hoogstandje</vt:lpstr>
      <vt:lpstr>Voortplanten en sterven</vt:lpstr>
      <vt:lpstr>Eten en habitat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Nog vragen ?</vt:lpstr>
    </vt:vector>
  </TitlesOfParts>
  <Company>Vlaamse Overheid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Vanwanseele, Marie-Laure</dc:creator>
  <cp:lastModifiedBy>Van Hoydonck Gert</cp:lastModifiedBy>
  <cp:revision>100</cp:revision>
  <dcterms:created xsi:type="dcterms:W3CDTF">2015-01-22T11:01:53Z</dcterms:created>
  <dcterms:modified xsi:type="dcterms:W3CDTF">2023-10-14T12:36:21Z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0x01010036DBB6377C7D3B459121D894CFEBD0F2</vt:lpwstr>
  </property>
  <property fmtid="{D5CDD505-2E9C-101B-9397-08002B2CF9AE}" pid="3" name="ANB_Province3">
    <vt:lpwstr/>
  </property>
  <property fmtid="{D5CDD505-2E9C-101B-9397-08002B2CF9AE}" pid="4" name="ANB_Province">
    <vt:lpwstr/>
  </property>
  <property fmtid="{D5CDD505-2E9C-101B-9397-08002B2CF9AE}" pid="5" name="anb_Thema">
    <vt:lpwstr>54;#Communicatie|2864f0ba-12c6-477b-9706-5f0bc5f9878f</vt:lpwstr>
  </property>
  <property fmtid="{D5CDD505-2E9C-101B-9397-08002B2CF9AE}" pid="6" name="anb_Thema3">
    <vt:lpwstr/>
  </property>
  <property fmtid="{D5CDD505-2E9C-101B-9397-08002B2CF9AE}" pid="7" name="anb_Thema2">
    <vt:lpwstr>112;#Huisstijl|460027cc-91f2-4645-a49e-8c597d37546e</vt:lpwstr>
  </property>
  <property fmtid="{D5CDD505-2E9C-101B-9397-08002B2CF9AE}" pid="8" name="ANB_Province2">
    <vt:lpwstr/>
  </property>
  <property fmtid="{D5CDD505-2E9C-101B-9397-08002B2CF9AE}" pid="9" name="Domeinen2">
    <vt:lpwstr/>
  </property>
  <property fmtid="{D5CDD505-2E9C-101B-9397-08002B2CF9AE}" pid="10" name="Domeinen">
    <vt:lpwstr/>
  </property>
  <property fmtid="{D5CDD505-2E9C-101B-9397-08002B2CF9AE}" pid="11" name="Soort_x0020_document">
    <vt:lpwstr/>
  </property>
  <property fmtid="{D5CDD505-2E9C-101B-9397-08002B2CF9AE}" pid="12" name="Soort document">
    <vt:lpwstr/>
  </property>
</Properties>
</file>