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68" r:id="rId4"/>
    <p:sldId id="259" r:id="rId5"/>
    <p:sldId id="267" r:id="rId6"/>
    <p:sldId id="269" r:id="rId7"/>
    <p:sldId id="270" r:id="rId8"/>
    <p:sldId id="262" r:id="rId9"/>
    <p:sldId id="263" r:id="rId10"/>
    <p:sldId id="271" r:id="rId11"/>
    <p:sldId id="264" r:id="rId12"/>
    <p:sldId id="265" r:id="rId13"/>
    <p:sldId id="266" r:id="rId14"/>
    <p:sldId id="277" r:id="rId15"/>
    <p:sldId id="276" r:id="rId16"/>
    <p:sldId id="273" r:id="rId17"/>
    <p:sldId id="261" r:id="rId18"/>
    <p:sldId id="275" r:id="rId19"/>
    <p:sldId id="274" r:id="rId20"/>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202B13-A1A8-446F-96F5-53B5828F973F}" v="72" dt="2023-10-19T09:50:41.5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92" autoAdjust="0"/>
  </p:normalViewPr>
  <p:slideViewPr>
    <p:cSldViewPr snapToGrid="0">
      <p:cViewPr>
        <p:scale>
          <a:sx n="70" d="100"/>
          <a:sy n="70" d="100"/>
        </p:scale>
        <p:origin x="1004"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vers Jolien" userId="be4904e4-2182-40ba-a630-a09606dd3994" providerId="ADAL" clId="{5A202B13-A1A8-446F-96F5-53B5828F973F}"/>
    <pc:docChg chg="undo custSel addSld modSld sldOrd">
      <pc:chgData name="Wevers Jolien" userId="be4904e4-2182-40ba-a630-a09606dd3994" providerId="ADAL" clId="{5A202B13-A1A8-446F-96F5-53B5828F973F}" dt="2023-10-19T09:50:41.547" v="1936"/>
      <pc:docMkLst>
        <pc:docMk/>
      </pc:docMkLst>
      <pc:sldChg chg="addSp delSp modSp mod">
        <pc:chgData name="Wevers Jolien" userId="be4904e4-2182-40ba-a630-a09606dd3994" providerId="ADAL" clId="{5A202B13-A1A8-446F-96F5-53B5828F973F}" dt="2023-10-19T09:48:58.164" v="1861" actId="20577"/>
        <pc:sldMkLst>
          <pc:docMk/>
          <pc:sldMk cId="399438992" sldId="258"/>
        </pc:sldMkLst>
        <pc:spChg chg="mod">
          <ac:chgData name="Wevers Jolien" userId="be4904e4-2182-40ba-a630-a09606dd3994" providerId="ADAL" clId="{5A202B13-A1A8-446F-96F5-53B5828F973F}" dt="2023-10-19T09:48:58.164" v="1861" actId="20577"/>
          <ac:spMkLst>
            <pc:docMk/>
            <pc:sldMk cId="399438992" sldId="258"/>
            <ac:spMk id="5" creationId="{235BED0C-1BD4-545A-F1AA-F8B5EC747E5A}"/>
          </ac:spMkLst>
        </pc:spChg>
        <pc:spChg chg="mod">
          <ac:chgData name="Wevers Jolien" userId="be4904e4-2182-40ba-a630-a09606dd3994" providerId="ADAL" clId="{5A202B13-A1A8-446F-96F5-53B5828F973F}" dt="2023-10-19T07:44:52.826" v="193" actId="6549"/>
          <ac:spMkLst>
            <pc:docMk/>
            <pc:sldMk cId="399438992" sldId="258"/>
            <ac:spMk id="9" creationId="{FF7E4803-48F7-5A86-2E04-94E9D42F4FA2}"/>
          </ac:spMkLst>
        </pc:spChg>
        <pc:spChg chg="add mod">
          <ac:chgData name="Wevers Jolien" userId="be4904e4-2182-40ba-a630-a09606dd3994" providerId="ADAL" clId="{5A202B13-A1A8-446F-96F5-53B5828F973F}" dt="2023-10-19T07:45:37.038" v="194" actId="164"/>
          <ac:spMkLst>
            <pc:docMk/>
            <pc:sldMk cId="399438992" sldId="258"/>
            <ac:spMk id="18" creationId="{E180B293-CA12-346E-B293-3FBF19AB64E5}"/>
          </ac:spMkLst>
        </pc:spChg>
        <pc:spChg chg="add mod">
          <ac:chgData name="Wevers Jolien" userId="be4904e4-2182-40ba-a630-a09606dd3994" providerId="ADAL" clId="{5A202B13-A1A8-446F-96F5-53B5828F973F}" dt="2023-10-19T07:45:37.038" v="194" actId="164"/>
          <ac:spMkLst>
            <pc:docMk/>
            <pc:sldMk cId="399438992" sldId="258"/>
            <ac:spMk id="19" creationId="{549EAABB-34C1-34D9-EE1A-FFD31F656D53}"/>
          </ac:spMkLst>
        </pc:spChg>
        <pc:spChg chg="add mod">
          <ac:chgData name="Wevers Jolien" userId="be4904e4-2182-40ba-a630-a09606dd3994" providerId="ADAL" clId="{5A202B13-A1A8-446F-96F5-53B5828F973F}" dt="2023-10-19T07:45:37.038" v="194" actId="164"/>
          <ac:spMkLst>
            <pc:docMk/>
            <pc:sldMk cId="399438992" sldId="258"/>
            <ac:spMk id="24" creationId="{598B3B8E-C6CF-2206-F0AA-B8EA69A2FEC1}"/>
          </ac:spMkLst>
        </pc:spChg>
        <pc:spChg chg="add mod">
          <ac:chgData name="Wevers Jolien" userId="be4904e4-2182-40ba-a630-a09606dd3994" providerId="ADAL" clId="{5A202B13-A1A8-446F-96F5-53B5828F973F}" dt="2023-10-19T07:45:37.038" v="194" actId="164"/>
          <ac:spMkLst>
            <pc:docMk/>
            <pc:sldMk cId="399438992" sldId="258"/>
            <ac:spMk id="25" creationId="{DBEECEE3-7615-A3C2-6C9C-E8B46C4C4444}"/>
          </ac:spMkLst>
        </pc:spChg>
        <pc:grpChg chg="add mod">
          <ac:chgData name="Wevers Jolien" userId="be4904e4-2182-40ba-a630-a09606dd3994" providerId="ADAL" clId="{5A202B13-A1A8-446F-96F5-53B5828F973F}" dt="2023-10-19T07:45:37.038" v="194" actId="164"/>
          <ac:grpSpMkLst>
            <pc:docMk/>
            <pc:sldMk cId="399438992" sldId="258"/>
            <ac:grpSpMk id="12" creationId="{F09A0E18-3127-7B46-4F82-17D2618FEFA1}"/>
          </ac:grpSpMkLst>
        </pc:grpChg>
        <pc:grpChg chg="add mod">
          <ac:chgData name="Wevers Jolien" userId="be4904e4-2182-40ba-a630-a09606dd3994" providerId="ADAL" clId="{5A202B13-A1A8-446F-96F5-53B5828F973F}" dt="2023-10-19T07:47:01.060" v="208" actId="1076"/>
          <ac:grpSpMkLst>
            <pc:docMk/>
            <pc:sldMk cId="399438992" sldId="258"/>
            <ac:grpSpMk id="26" creationId="{6BFA8770-8D68-9422-26E2-05E7AF309A8A}"/>
          </ac:grpSpMkLst>
        </pc:grpChg>
        <pc:picChg chg="mod">
          <ac:chgData name="Wevers Jolien" userId="be4904e4-2182-40ba-a630-a09606dd3994" providerId="ADAL" clId="{5A202B13-A1A8-446F-96F5-53B5828F973F}" dt="2023-10-19T07:42:33.056" v="91" actId="164"/>
          <ac:picMkLst>
            <pc:docMk/>
            <pc:sldMk cId="399438992" sldId="258"/>
            <ac:picMk id="7" creationId="{F137C622-09FE-846A-6A0D-D160E033FAF2}"/>
          </ac:picMkLst>
        </pc:picChg>
        <pc:picChg chg="add del mod modCrop">
          <ac:chgData name="Wevers Jolien" userId="be4904e4-2182-40ba-a630-a09606dd3994" providerId="ADAL" clId="{5A202B13-A1A8-446F-96F5-53B5828F973F}" dt="2023-10-19T07:39:33.877" v="81" actId="478"/>
          <ac:picMkLst>
            <pc:docMk/>
            <pc:sldMk cId="399438992" sldId="258"/>
            <ac:picMk id="8" creationId="{AB667AFE-50E6-390B-B93F-322CDC45A14F}"/>
          </ac:picMkLst>
        </pc:picChg>
        <pc:picChg chg="add mod">
          <ac:chgData name="Wevers Jolien" userId="be4904e4-2182-40ba-a630-a09606dd3994" providerId="ADAL" clId="{5A202B13-A1A8-446F-96F5-53B5828F973F}" dt="2023-10-19T07:42:33.056" v="91" actId="164"/>
          <ac:picMkLst>
            <pc:docMk/>
            <pc:sldMk cId="399438992" sldId="258"/>
            <ac:picMk id="11" creationId="{C806D434-A2D2-EE3B-EA9E-188ECB03A602}"/>
          </ac:picMkLst>
        </pc:picChg>
        <pc:cxnChg chg="add mod">
          <ac:chgData name="Wevers Jolien" userId="be4904e4-2182-40ba-a630-a09606dd3994" providerId="ADAL" clId="{5A202B13-A1A8-446F-96F5-53B5828F973F}" dt="2023-10-19T07:45:37.038" v="194" actId="164"/>
          <ac:cxnSpMkLst>
            <pc:docMk/>
            <pc:sldMk cId="399438992" sldId="258"/>
            <ac:cxnSpMk id="14" creationId="{5910753C-114B-0EDF-E2E5-DA0434B22B00}"/>
          </ac:cxnSpMkLst>
        </pc:cxnChg>
        <pc:cxnChg chg="add mod">
          <ac:chgData name="Wevers Jolien" userId="be4904e4-2182-40ba-a630-a09606dd3994" providerId="ADAL" clId="{5A202B13-A1A8-446F-96F5-53B5828F973F}" dt="2023-10-19T07:45:37.038" v="194" actId="164"/>
          <ac:cxnSpMkLst>
            <pc:docMk/>
            <pc:sldMk cId="399438992" sldId="258"/>
            <ac:cxnSpMk id="15" creationId="{BCB6D257-85BE-3F8D-7ADA-D2BF9C0F87AB}"/>
          </ac:cxnSpMkLst>
        </pc:cxnChg>
        <pc:cxnChg chg="add mod">
          <ac:chgData name="Wevers Jolien" userId="be4904e4-2182-40ba-a630-a09606dd3994" providerId="ADAL" clId="{5A202B13-A1A8-446F-96F5-53B5828F973F}" dt="2023-10-19T07:45:37.038" v="194" actId="164"/>
          <ac:cxnSpMkLst>
            <pc:docMk/>
            <pc:sldMk cId="399438992" sldId="258"/>
            <ac:cxnSpMk id="20" creationId="{B2B3AF75-030A-E845-0A9B-358F23DB1EF5}"/>
          </ac:cxnSpMkLst>
        </pc:cxnChg>
        <pc:cxnChg chg="add mod">
          <ac:chgData name="Wevers Jolien" userId="be4904e4-2182-40ba-a630-a09606dd3994" providerId="ADAL" clId="{5A202B13-A1A8-446F-96F5-53B5828F973F}" dt="2023-10-19T07:45:37.038" v="194" actId="164"/>
          <ac:cxnSpMkLst>
            <pc:docMk/>
            <pc:sldMk cId="399438992" sldId="258"/>
            <ac:cxnSpMk id="22" creationId="{6B5A1676-D2C5-D18D-4FDF-299A9E4711DC}"/>
          </ac:cxnSpMkLst>
        </pc:cxnChg>
      </pc:sldChg>
      <pc:sldChg chg="addSp modSp mod">
        <pc:chgData name="Wevers Jolien" userId="be4904e4-2182-40ba-a630-a09606dd3994" providerId="ADAL" clId="{5A202B13-A1A8-446F-96F5-53B5828F973F}" dt="2023-10-19T09:36:03.148" v="1551"/>
        <pc:sldMkLst>
          <pc:docMk/>
          <pc:sldMk cId="149816470" sldId="259"/>
        </pc:sldMkLst>
        <pc:spChg chg="mod">
          <ac:chgData name="Wevers Jolien" userId="be4904e4-2182-40ba-a630-a09606dd3994" providerId="ADAL" clId="{5A202B13-A1A8-446F-96F5-53B5828F973F}" dt="2023-10-19T09:35:42.113" v="1547" actId="20577"/>
          <ac:spMkLst>
            <pc:docMk/>
            <pc:sldMk cId="149816470" sldId="259"/>
            <ac:spMk id="5" creationId="{235BED0C-1BD4-545A-F1AA-F8B5EC747E5A}"/>
          </ac:spMkLst>
        </pc:spChg>
        <pc:spChg chg="add mod">
          <ac:chgData name="Wevers Jolien" userId="be4904e4-2182-40ba-a630-a09606dd3994" providerId="ADAL" clId="{5A202B13-A1A8-446F-96F5-53B5828F973F}" dt="2023-10-19T09:36:03.148" v="1551"/>
          <ac:spMkLst>
            <pc:docMk/>
            <pc:sldMk cId="149816470" sldId="259"/>
            <ac:spMk id="7" creationId="{DEE51657-E36E-8149-180B-503DB19F9023}"/>
          </ac:spMkLst>
        </pc:spChg>
      </pc:sldChg>
      <pc:sldChg chg="addSp delSp modSp mod">
        <pc:chgData name="Wevers Jolien" userId="be4904e4-2182-40ba-a630-a09606dd3994" providerId="ADAL" clId="{5A202B13-A1A8-446F-96F5-53B5828F973F}" dt="2023-10-19T09:50:35.648" v="1934" actId="14100"/>
        <pc:sldMkLst>
          <pc:docMk/>
          <pc:sldMk cId="1737491856" sldId="261"/>
        </pc:sldMkLst>
        <pc:spChg chg="mod">
          <ac:chgData name="Wevers Jolien" userId="be4904e4-2182-40ba-a630-a09606dd3994" providerId="ADAL" clId="{5A202B13-A1A8-446F-96F5-53B5828F973F}" dt="2023-10-19T09:50:35.648" v="1934" actId="14100"/>
          <ac:spMkLst>
            <pc:docMk/>
            <pc:sldMk cId="1737491856" sldId="261"/>
            <ac:spMk id="4" creationId="{3ADFCB9F-99C3-652A-8369-8CFE1D826C6C}"/>
          </ac:spMkLst>
        </pc:spChg>
        <pc:spChg chg="mod">
          <ac:chgData name="Wevers Jolien" userId="be4904e4-2182-40ba-a630-a09606dd3994" providerId="ADAL" clId="{5A202B13-A1A8-446F-96F5-53B5828F973F}" dt="2023-10-19T09:16:04.257" v="798" actId="20577"/>
          <ac:spMkLst>
            <pc:docMk/>
            <pc:sldMk cId="1737491856" sldId="261"/>
            <ac:spMk id="5" creationId="{235BED0C-1BD4-545A-F1AA-F8B5EC747E5A}"/>
          </ac:spMkLst>
        </pc:spChg>
        <pc:picChg chg="add mod">
          <ac:chgData name="Wevers Jolien" userId="be4904e4-2182-40ba-a630-a09606dd3994" providerId="ADAL" clId="{5A202B13-A1A8-446F-96F5-53B5828F973F}" dt="2023-10-19T09:27:07.310" v="1329"/>
          <ac:picMkLst>
            <pc:docMk/>
            <pc:sldMk cId="1737491856" sldId="261"/>
            <ac:picMk id="7" creationId="{C53F9121-0C8A-D2D5-FFFE-E8155649F230}"/>
          </ac:picMkLst>
        </pc:picChg>
        <pc:picChg chg="add del mod">
          <ac:chgData name="Wevers Jolien" userId="be4904e4-2182-40ba-a630-a09606dd3994" providerId="ADAL" clId="{5A202B13-A1A8-446F-96F5-53B5828F973F}" dt="2023-10-19T09:44:38.472" v="1827" actId="478"/>
          <ac:picMkLst>
            <pc:docMk/>
            <pc:sldMk cId="1737491856" sldId="261"/>
            <ac:picMk id="8" creationId="{CEF6965C-A8C6-C32B-CEEC-6D42C71F3A89}"/>
          </ac:picMkLst>
        </pc:picChg>
        <pc:picChg chg="add mod">
          <ac:chgData name="Wevers Jolien" userId="be4904e4-2182-40ba-a630-a09606dd3994" providerId="ADAL" clId="{5A202B13-A1A8-446F-96F5-53B5828F973F}" dt="2023-10-19T09:44:49.160" v="1831" actId="14100"/>
          <ac:picMkLst>
            <pc:docMk/>
            <pc:sldMk cId="1737491856" sldId="261"/>
            <ac:picMk id="9" creationId="{6DE6702F-49D4-085A-2E14-FE924E8A1EA7}"/>
          </ac:picMkLst>
        </pc:picChg>
      </pc:sldChg>
      <pc:sldChg chg="addSp modSp mod modAnim">
        <pc:chgData name="Wevers Jolien" userId="be4904e4-2182-40ba-a630-a09606dd3994" providerId="ADAL" clId="{5A202B13-A1A8-446F-96F5-53B5828F973F}" dt="2023-10-19T07:59:54.249" v="425"/>
        <pc:sldMkLst>
          <pc:docMk/>
          <pc:sldMk cId="1783872245" sldId="262"/>
        </pc:sldMkLst>
        <pc:spChg chg="mod">
          <ac:chgData name="Wevers Jolien" userId="be4904e4-2182-40ba-a630-a09606dd3994" providerId="ADAL" clId="{5A202B13-A1A8-446F-96F5-53B5828F973F}" dt="2023-10-19T07:56:04.033" v="262" actId="20577"/>
          <ac:spMkLst>
            <pc:docMk/>
            <pc:sldMk cId="1783872245" sldId="262"/>
            <ac:spMk id="4" creationId="{3ADFCB9F-99C3-652A-8369-8CFE1D826C6C}"/>
          </ac:spMkLst>
        </pc:spChg>
        <pc:spChg chg="mod">
          <ac:chgData name="Wevers Jolien" userId="be4904e4-2182-40ba-a630-a09606dd3994" providerId="ADAL" clId="{5A202B13-A1A8-446F-96F5-53B5828F973F}" dt="2023-10-19T07:49:09.271" v="225" actId="20577"/>
          <ac:spMkLst>
            <pc:docMk/>
            <pc:sldMk cId="1783872245" sldId="262"/>
            <ac:spMk id="5" creationId="{235BED0C-1BD4-545A-F1AA-F8B5EC747E5A}"/>
          </ac:spMkLst>
        </pc:spChg>
        <pc:spChg chg="mod">
          <ac:chgData name="Wevers Jolien" userId="be4904e4-2182-40ba-a630-a09606dd3994" providerId="ADAL" clId="{5A202B13-A1A8-446F-96F5-53B5828F973F}" dt="2023-10-19T07:58:57.921" v="295" actId="20577"/>
          <ac:spMkLst>
            <pc:docMk/>
            <pc:sldMk cId="1783872245" sldId="262"/>
            <ac:spMk id="6" creationId="{D47F4DFE-C1B4-CBBE-EE92-FEE86746447F}"/>
          </ac:spMkLst>
        </pc:spChg>
        <pc:spChg chg="add mod">
          <ac:chgData name="Wevers Jolien" userId="be4904e4-2182-40ba-a630-a09606dd3994" providerId="ADAL" clId="{5A202B13-A1A8-446F-96F5-53B5828F973F}" dt="2023-10-19T07:59:41.081" v="422" actId="5793"/>
          <ac:spMkLst>
            <pc:docMk/>
            <pc:sldMk cId="1783872245" sldId="262"/>
            <ac:spMk id="7" creationId="{129B56CC-7FA9-0A94-A663-A5197E2E7FF9}"/>
          </ac:spMkLst>
        </pc:spChg>
        <pc:spChg chg="add mod">
          <ac:chgData name="Wevers Jolien" userId="be4904e4-2182-40ba-a630-a09606dd3994" providerId="ADAL" clId="{5A202B13-A1A8-446F-96F5-53B5828F973F}" dt="2023-10-19T07:59:16.567" v="324" actId="5793"/>
          <ac:spMkLst>
            <pc:docMk/>
            <pc:sldMk cId="1783872245" sldId="262"/>
            <ac:spMk id="8" creationId="{207346E8-0279-69C3-80E5-1951073C4ACC}"/>
          </ac:spMkLst>
        </pc:spChg>
      </pc:sldChg>
      <pc:sldChg chg="addSp delSp modSp mod">
        <pc:chgData name="Wevers Jolien" userId="be4904e4-2182-40ba-a630-a09606dd3994" providerId="ADAL" clId="{5A202B13-A1A8-446F-96F5-53B5828F973F}" dt="2023-10-19T09:23:19.613" v="1318" actId="20577"/>
        <pc:sldMkLst>
          <pc:docMk/>
          <pc:sldMk cId="76326782" sldId="263"/>
        </pc:sldMkLst>
        <pc:spChg chg="del">
          <ac:chgData name="Wevers Jolien" userId="be4904e4-2182-40ba-a630-a09606dd3994" providerId="ADAL" clId="{5A202B13-A1A8-446F-96F5-53B5828F973F}" dt="2023-10-19T08:00:26.153" v="456" actId="478"/>
          <ac:spMkLst>
            <pc:docMk/>
            <pc:sldMk cId="76326782" sldId="263"/>
            <ac:spMk id="4" creationId="{3ADFCB9F-99C3-652A-8369-8CFE1D826C6C}"/>
          </ac:spMkLst>
        </pc:spChg>
        <pc:spChg chg="mod">
          <ac:chgData name="Wevers Jolien" userId="be4904e4-2182-40ba-a630-a09606dd3994" providerId="ADAL" clId="{5A202B13-A1A8-446F-96F5-53B5828F973F}" dt="2023-10-19T08:00:49.547" v="486" actId="20577"/>
          <ac:spMkLst>
            <pc:docMk/>
            <pc:sldMk cId="76326782" sldId="263"/>
            <ac:spMk id="5" creationId="{235BED0C-1BD4-545A-F1AA-F8B5EC747E5A}"/>
          </ac:spMkLst>
        </pc:spChg>
        <pc:spChg chg="add mod">
          <ac:chgData name="Wevers Jolien" userId="be4904e4-2182-40ba-a630-a09606dd3994" providerId="ADAL" clId="{5A202B13-A1A8-446F-96F5-53B5828F973F}" dt="2023-10-19T09:23:19.613" v="1318" actId="20577"/>
          <ac:spMkLst>
            <pc:docMk/>
            <pc:sldMk cId="76326782" sldId="263"/>
            <ac:spMk id="8" creationId="{02F21823-B5E3-E7E0-2EA9-7E77D4B8123F}"/>
          </ac:spMkLst>
        </pc:spChg>
      </pc:sldChg>
      <pc:sldChg chg="modSp mod">
        <pc:chgData name="Wevers Jolien" userId="be4904e4-2182-40ba-a630-a09606dd3994" providerId="ADAL" clId="{5A202B13-A1A8-446F-96F5-53B5828F973F}" dt="2023-10-19T09:23:06.529" v="1309" actId="20577"/>
        <pc:sldMkLst>
          <pc:docMk/>
          <pc:sldMk cId="1037273077" sldId="264"/>
        </pc:sldMkLst>
        <pc:spChg chg="mod">
          <ac:chgData name="Wevers Jolien" userId="be4904e4-2182-40ba-a630-a09606dd3994" providerId="ADAL" clId="{5A202B13-A1A8-446F-96F5-53B5828F973F}" dt="2023-10-19T09:23:06.529" v="1309" actId="20577"/>
          <ac:spMkLst>
            <pc:docMk/>
            <pc:sldMk cId="1037273077" sldId="264"/>
            <ac:spMk id="4" creationId="{3ADFCB9F-99C3-652A-8369-8CFE1D826C6C}"/>
          </ac:spMkLst>
        </pc:spChg>
        <pc:spChg chg="mod">
          <ac:chgData name="Wevers Jolien" userId="be4904e4-2182-40ba-a630-a09606dd3994" providerId="ADAL" clId="{5A202B13-A1A8-446F-96F5-53B5828F973F}" dt="2023-10-19T08:04:21.165" v="490" actId="20577"/>
          <ac:spMkLst>
            <pc:docMk/>
            <pc:sldMk cId="1037273077" sldId="264"/>
            <ac:spMk id="5" creationId="{235BED0C-1BD4-545A-F1AA-F8B5EC747E5A}"/>
          </ac:spMkLst>
        </pc:spChg>
      </pc:sldChg>
      <pc:sldChg chg="modSp mod">
        <pc:chgData name="Wevers Jolien" userId="be4904e4-2182-40ba-a630-a09606dd3994" providerId="ADAL" clId="{5A202B13-A1A8-446F-96F5-53B5828F973F}" dt="2023-10-19T09:49:34.429" v="1882" actId="20577"/>
        <pc:sldMkLst>
          <pc:docMk/>
          <pc:sldMk cId="2264563882" sldId="265"/>
        </pc:sldMkLst>
        <pc:spChg chg="mod">
          <ac:chgData name="Wevers Jolien" userId="be4904e4-2182-40ba-a630-a09606dd3994" providerId="ADAL" clId="{5A202B13-A1A8-446F-96F5-53B5828F973F}" dt="2023-10-19T09:22:57.420" v="1297" actId="20577"/>
          <ac:spMkLst>
            <pc:docMk/>
            <pc:sldMk cId="2264563882" sldId="265"/>
            <ac:spMk id="4" creationId="{3ADFCB9F-99C3-652A-8369-8CFE1D826C6C}"/>
          </ac:spMkLst>
        </pc:spChg>
        <pc:spChg chg="mod">
          <ac:chgData name="Wevers Jolien" userId="be4904e4-2182-40ba-a630-a09606dd3994" providerId="ADAL" clId="{5A202B13-A1A8-446F-96F5-53B5828F973F}" dt="2023-10-19T09:49:34.429" v="1882" actId="20577"/>
          <ac:spMkLst>
            <pc:docMk/>
            <pc:sldMk cId="2264563882" sldId="265"/>
            <ac:spMk id="5" creationId="{235BED0C-1BD4-545A-F1AA-F8B5EC747E5A}"/>
          </ac:spMkLst>
        </pc:spChg>
      </pc:sldChg>
      <pc:sldChg chg="modSp mod">
        <pc:chgData name="Wevers Jolien" userId="be4904e4-2182-40ba-a630-a09606dd3994" providerId="ADAL" clId="{5A202B13-A1A8-446F-96F5-53B5828F973F}" dt="2023-10-19T09:22:43.603" v="1274" actId="6549"/>
        <pc:sldMkLst>
          <pc:docMk/>
          <pc:sldMk cId="2782757410" sldId="266"/>
        </pc:sldMkLst>
        <pc:spChg chg="mod">
          <ac:chgData name="Wevers Jolien" userId="be4904e4-2182-40ba-a630-a09606dd3994" providerId="ADAL" clId="{5A202B13-A1A8-446F-96F5-53B5828F973F}" dt="2023-10-19T09:22:25.315" v="1214" actId="20577"/>
          <ac:spMkLst>
            <pc:docMk/>
            <pc:sldMk cId="2782757410" sldId="266"/>
            <ac:spMk id="4" creationId="{3ADFCB9F-99C3-652A-8369-8CFE1D826C6C}"/>
          </ac:spMkLst>
        </pc:spChg>
        <pc:spChg chg="mod">
          <ac:chgData name="Wevers Jolien" userId="be4904e4-2182-40ba-a630-a09606dd3994" providerId="ADAL" clId="{5A202B13-A1A8-446F-96F5-53B5828F973F}" dt="2023-10-19T09:13:30.693" v="685" actId="20577"/>
          <ac:spMkLst>
            <pc:docMk/>
            <pc:sldMk cId="2782757410" sldId="266"/>
            <ac:spMk id="5" creationId="{235BED0C-1BD4-545A-F1AA-F8B5EC747E5A}"/>
          </ac:spMkLst>
        </pc:spChg>
        <pc:spChg chg="mod">
          <ac:chgData name="Wevers Jolien" userId="be4904e4-2182-40ba-a630-a09606dd3994" providerId="ADAL" clId="{5A202B13-A1A8-446F-96F5-53B5828F973F}" dt="2023-10-19T09:22:43.603" v="1274" actId="6549"/>
          <ac:spMkLst>
            <pc:docMk/>
            <pc:sldMk cId="2782757410" sldId="266"/>
            <ac:spMk id="7" creationId="{01319828-4085-9BB5-6FBB-E7FD38FE7C7A}"/>
          </ac:spMkLst>
        </pc:spChg>
      </pc:sldChg>
      <pc:sldChg chg="addSp modSp mod">
        <pc:chgData name="Wevers Jolien" userId="be4904e4-2182-40ba-a630-a09606dd3994" providerId="ADAL" clId="{5A202B13-A1A8-446F-96F5-53B5828F973F}" dt="2023-10-19T09:49:10.029" v="1865" actId="20577"/>
        <pc:sldMkLst>
          <pc:docMk/>
          <pc:sldMk cId="1089826600" sldId="267"/>
        </pc:sldMkLst>
        <pc:spChg chg="mod">
          <ac:chgData name="Wevers Jolien" userId="be4904e4-2182-40ba-a630-a09606dd3994" providerId="ADAL" clId="{5A202B13-A1A8-446F-96F5-53B5828F973F}" dt="2023-10-19T09:49:10.029" v="1865" actId="20577"/>
          <ac:spMkLst>
            <pc:docMk/>
            <pc:sldMk cId="1089826600" sldId="267"/>
            <ac:spMk id="5" creationId="{235BED0C-1BD4-545A-F1AA-F8B5EC747E5A}"/>
          </ac:spMkLst>
        </pc:spChg>
        <pc:spChg chg="add mod">
          <ac:chgData name="Wevers Jolien" userId="be4904e4-2182-40ba-a630-a09606dd3994" providerId="ADAL" clId="{5A202B13-A1A8-446F-96F5-53B5828F973F}" dt="2023-10-19T09:36:11.998" v="1552"/>
          <ac:spMkLst>
            <pc:docMk/>
            <pc:sldMk cId="1089826600" sldId="267"/>
            <ac:spMk id="6" creationId="{450119BB-B3A4-73E0-FACF-14CFEF664054}"/>
          </ac:spMkLst>
        </pc:spChg>
      </pc:sldChg>
      <pc:sldChg chg="addSp delSp modSp mod modAnim">
        <pc:chgData name="Wevers Jolien" userId="be4904e4-2182-40ba-a630-a09606dd3994" providerId="ADAL" clId="{5A202B13-A1A8-446F-96F5-53B5828F973F}" dt="2023-10-19T09:49:01.804" v="1863" actId="20577"/>
        <pc:sldMkLst>
          <pc:docMk/>
          <pc:sldMk cId="983704887" sldId="268"/>
        </pc:sldMkLst>
        <pc:spChg chg="mod">
          <ac:chgData name="Wevers Jolien" userId="be4904e4-2182-40ba-a630-a09606dd3994" providerId="ADAL" clId="{5A202B13-A1A8-446F-96F5-53B5828F973F}" dt="2023-10-19T09:49:01.804" v="1863" actId="20577"/>
          <ac:spMkLst>
            <pc:docMk/>
            <pc:sldMk cId="983704887" sldId="268"/>
            <ac:spMk id="5" creationId="{235BED0C-1BD4-545A-F1AA-F8B5EC747E5A}"/>
          </ac:spMkLst>
        </pc:spChg>
        <pc:spChg chg="mod">
          <ac:chgData name="Wevers Jolien" userId="be4904e4-2182-40ba-a630-a09606dd3994" providerId="ADAL" clId="{5A202B13-A1A8-446F-96F5-53B5828F973F}" dt="2023-10-19T07:47:44.401" v="211" actId="6549"/>
          <ac:spMkLst>
            <pc:docMk/>
            <pc:sldMk cId="983704887" sldId="268"/>
            <ac:spMk id="6" creationId="{F7DC8119-82A4-DF7E-7EF4-DB9311A05EE9}"/>
          </ac:spMkLst>
        </pc:spChg>
        <pc:spChg chg="del mod topLvl">
          <ac:chgData name="Wevers Jolien" userId="be4904e4-2182-40ba-a630-a09606dd3994" providerId="ADAL" clId="{5A202B13-A1A8-446F-96F5-53B5828F973F}" dt="2023-10-19T07:46:28.975" v="206" actId="478"/>
          <ac:spMkLst>
            <pc:docMk/>
            <pc:sldMk cId="983704887" sldId="268"/>
            <ac:spMk id="12" creationId="{E8F7556B-0B03-9AB7-ACE3-144408BC7F1A}"/>
          </ac:spMkLst>
        </pc:spChg>
        <pc:spChg chg="del mod">
          <ac:chgData name="Wevers Jolien" userId="be4904e4-2182-40ba-a630-a09606dd3994" providerId="ADAL" clId="{5A202B13-A1A8-446F-96F5-53B5828F973F}" dt="2023-10-19T07:46:22.607" v="203" actId="478"/>
          <ac:spMkLst>
            <pc:docMk/>
            <pc:sldMk cId="983704887" sldId="268"/>
            <ac:spMk id="13" creationId="{045A0390-D9E5-8F3D-DE05-238F7A9CE0D7}"/>
          </ac:spMkLst>
        </pc:spChg>
        <pc:spChg chg="del mod">
          <ac:chgData name="Wevers Jolien" userId="be4904e4-2182-40ba-a630-a09606dd3994" providerId="ADAL" clId="{5A202B13-A1A8-446F-96F5-53B5828F973F}" dt="2023-10-19T07:46:20.665" v="202" actId="478"/>
          <ac:spMkLst>
            <pc:docMk/>
            <pc:sldMk cId="983704887" sldId="268"/>
            <ac:spMk id="16" creationId="{D9CBD302-CD67-5564-10D8-F5E669F8681D}"/>
          </ac:spMkLst>
        </pc:spChg>
        <pc:spChg chg="del mod">
          <ac:chgData name="Wevers Jolien" userId="be4904e4-2182-40ba-a630-a09606dd3994" providerId="ADAL" clId="{5A202B13-A1A8-446F-96F5-53B5828F973F}" dt="2023-10-19T07:46:13.563" v="199" actId="478"/>
          <ac:spMkLst>
            <pc:docMk/>
            <pc:sldMk cId="983704887" sldId="268"/>
            <ac:spMk id="17" creationId="{5BC1EB1D-0767-6169-72F8-5DAC62403FE5}"/>
          </ac:spMkLst>
        </pc:spChg>
        <pc:spChg chg="add mod">
          <ac:chgData name="Wevers Jolien" userId="be4904e4-2182-40ba-a630-a09606dd3994" providerId="ADAL" clId="{5A202B13-A1A8-446F-96F5-53B5828F973F}" dt="2023-10-19T07:47:56.028" v="215" actId="1076"/>
          <ac:spMkLst>
            <pc:docMk/>
            <pc:sldMk cId="983704887" sldId="268"/>
            <ac:spMk id="20" creationId="{FA58E16B-2D69-6A6F-BB6E-577AD50E2943}"/>
          </ac:spMkLst>
        </pc:spChg>
        <pc:grpChg chg="add del mod">
          <ac:chgData name="Wevers Jolien" userId="be4904e4-2182-40ba-a630-a09606dd3994" providerId="ADAL" clId="{5A202B13-A1A8-446F-96F5-53B5828F973F}" dt="2023-10-19T07:46:28.975" v="206" actId="478"/>
          <ac:grpSpMkLst>
            <pc:docMk/>
            <pc:sldMk cId="983704887" sldId="268"/>
            <ac:grpSpMk id="8" creationId="{381ADFD8-C301-CCFB-8FDD-A96B74E60CFE}"/>
          </ac:grpSpMkLst>
        </pc:grpChg>
        <pc:grpChg chg="mod topLvl">
          <ac:chgData name="Wevers Jolien" userId="be4904e4-2182-40ba-a630-a09606dd3994" providerId="ADAL" clId="{5A202B13-A1A8-446F-96F5-53B5828F973F}" dt="2023-10-19T07:46:33.484" v="207" actId="1076"/>
          <ac:grpSpMkLst>
            <pc:docMk/>
            <pc:sldMk cId="983704887" sldId="268"/>
            <ac:grpSpMk id="9" creationId="{38AD6A4A-2CC8-BA01-F3BC-67EA9433EDC1}"/>
          </ac:grpSpMkLst>
        </pc:grpChg>
        <pc:picChg chg="del">
          <ac:chgData name="Wevers Jolien" userId="be4904e4-2182-40ba-a630-a09606dd3994" providerId="ADAL" clId="{5A202B13-A1A8-446F-96F5-53B5828F973F}" dt="2023-10-19T07:46:08.961" v="198" actId="478"/>
          <ac:picMkLst>
            <pc:docMk/>
            <pc:sldMk cId="983704887" sldId="268"/>
            <ac:picMk id="7" creationId="{F137C622-09FE-846A-6A0D-D160E033FAF2}"/>
          </ac:picMkLst>
        </pc:picChg>
        <pc:picChg chg="mod">
          <ac:chgData name="Wevers Jolien" userId="be4904e4-2182-40ba-a630-a09606dd3994" providerId="ADAL" clId="{5A202B13-A1A8-446F-96F5-53B5828F973F}" dt="2023-10-19T07:46:05.987" v="196"/>
          <ac:picMkLst>
            <pc:docMk/>
            <pc:sldMk cId="983704887" sldId="268"/>
            <ac:picMk id="18" creationId="{263C3F09-75AC-C797-22BC-BBEEB114C03B}"/>
          </ac:picMkLst>
        </pc:picChg>
        <pc:picChg chg="mod">
          <ac:chgData name="Wevers Jolien" userId="be4904e4-2182-40ba-a630-a09606dd3994" providerId="ADAL" clId="{5A202B13-A1A8-446F-96F5-53B5828F973F}" dt="2023-10-19T07:46:05.987" v="196"/>
          <ac:picMkLst>
            <pc:docMk/>
            <pc:sldMk cId="983704887" sldId="268"/>
            <ac:picMk id="19" creationId="{AE6FABB9-D9CA-9610-C330-8894A5865736}"/>
          </ac:picMkLst>
        </pc:picChg>
        <pc:cxnChg chg="del mod">
          <ac:chgData name="Wevers Jolien" userId="be4904e4-2182-40ba-a630-a09606dd3994" providerId="ADAL" clId="{5A202B13-A1A8-446F-96F5-53B5828F973F}" dt="2023-10-19T07:46:27.470" v="205" actId="478"/>
          <ac:cxnSpMkLst>
            <pc:docMk/>
            <pc:sldMk cId="983704887" sldId="268"/>
            <ac:cxnSpMk id="10" creationId="{A46132F0-560D-1E49-9EA5-D03669BB9BA9}"/>
          </ac:cxnSpMkLst>
        </pc:cxnChg>
        <pc:cxnChg chg="del mod">
          <ac:chgData name="Wevers Jolien" userId="be4904e4-2182-40ba-a630-a09606dd3994" providerId="ADAL" clId="{5A202B13-A1A8-446F-96F5-53B5828F973F}" dt="2023-10-19T07:46:25.306" v="204" actId="478"/>
          <ac:cxnSpMkLst>
            <pc:docMk/>
            <pc:sldMk cId="983704887" sldId="268"/>
            <ac:cxnSpMk id="11" creationId="{22CBB5F6-E9C1-DAB6-7FCF-DA61695A7A12}"/>
          </ac:cxnSpMkLst>
        </pc:cxnChg>
        <pc:cxnChg chg="del mod">
          <ac:chgData name="Wevers Jolien" userId="be4904e4-2182-40ba-a630-a09606dd3994" providerId="ADAL" clId="{5A202B13-A1A8-446F-96F5-53B5828F973F}" dt="2023-10-19T07:46:18.026" v="201" actId="478"/>
          <ac:cxnSpMkLst>
            <pc:docMk/>
            <pc:sldMk cId="983704887" sldId="268"/>
            <ac:cxnSpMk id="14" creationId="{44523C8A-F501-537E-8C2F-80FBBB34C1DC}"/>
          </ac:cxnSpMkLst>
        </pc:cxnChg>
        <pc:cxnChg chg="del mod">
          <ac:chgData name="Wevers Jolien" userId="be4904e4-2182-40ba-a630-a09606dd3994" providerId="ADAL" clId="{5A202B13-A1A8-446F-96F5-53B5828F973F}" dt="2023-10-19T07:46:15.964" v="200" actId="478"/>
          <ac:cxnSpMkLst>
            <pc:docMk/>
            <pc:sldMk cId="983704887" sldId="268"/>
            <ac:cxnSpMk id="15" creationId="{2A8673A9-DEA5-DCC8-D5A6-CD885B81DCCF}"/>
          </ac:cxnSpMkLst>
        </pc:cxnChg>
      </pc:sldChg>
      <pc:sldChg chg="modSp mod">
        <pc:chgData name="Wevers Jolien" userId="be4904e4-2182-40ba-a630-a09606dd3994" providerId="ADAL" clId="{5A202B13-A1A8-446F-96F5-53B5828F973F}" dt="2023-10-19T09:49:24.210" v="1880" actId="20577"/>
        <pc:sldMkLst>
          <pc:docMk/>
          <pc:sldMk cId="2154164829" sldId="269"/>
        </pc:sldMkLst>
        <pc:spChg chg="mod">
          <ac:chgData name="Wevers Jolien" userId="be4904e4-2182-40ba-a630-a09606dd3994" providerId="ADAL" clId="{5A202B13-A1A8-446F-96F5-53B5828F973F}" dt="2023-10-19T07:49:26.539" v="227" actId="5793"/>
          <ac:spMkLst>
            <pc:docMk/>
            <pc:sldMk cId="2154164829" sldId="269"/>
            <ac:spMk id="4" creationId="{3ADFCB9F-99C3-652A-8369-8CFE1D826C6C}"/>
          </ac:spMkLst>
        </pc:spChg>
        <pc:spChg chg="mod">
          <ac:chgData name="Wevers Jolien" userId="be4904e4-2182-40ba-a630-a09606dd3994" providerId="ADAL" clId="{5A202B13-A1A8-446F-96F5-53B5828F973F}" dt="2023-10-19T09:49:24.210" v="1880" actId="20577"/>
          <ac:spMkLst>
            <pc:docMk/>
            <pc:sldMk cId="2154164829" sldId="269"/>
            <ac:spMk id="5" creationId="{235BED0C-1BD4-545A-F1AA-F8B5EC747E5A}"/>
          </ac:spMkLst>
        </pc:spChg>
        <pc:picChg chg="mod">
          <ac:chgData name="Wevers Jolien" userId="be4904e4-2182-40ba-a630-a09606dd3994" providerId="ADAL" clId="{5A202B13-A1A8-446F-96F5-53B5828F973F}" dt="2023-10-19T09:49:19.226" v="1866" actId="167"/>
          <ac:picMkLst>
            <pc:docMk/>
            <pc:sldMk cId="2154164829" sldId="269"/>
            <ac:picMk id="9" creationId="{AE4994E8-DE2A-B364-FEE9-61B7FB0A15B4}"/>
          </ac:picMkLst>
        </pc:picChg>
      </pc:sldChg>
      <pc:sldChg chg="modSp mod">
        <pc:chgData name="Wevers Jolien" userId="be4904e4-2182-40ba-a630-a09606dd3994" providerId="ADAL" clId="{5A202B13-A1A8-446F-96F5-53B5828F973F}" dt="2023-10-19T07:49:31.470" v="229" actId="5793"/>
        <pc:sldMkLst>
          <pc:docMk/>
          <pc:sldMk cId="886687396" sldId="270"/>
        </pc:sldMkLst>
        <pc:spChg chg="mod">
          <ac:chgData name="Wevers Jolien" userId="be4904e4-2182-40ba-a630-a09606dd3994" providerId="ADAL" clId="{5A202B13-A1A8-446F-96F5-53B5828F973F}" dt="2023-10-19T07:49:31.470" v="229" actId="5793"/>
          <ac:spMkLst>
            <pc:docMk/>
            <pc:sldMk cId="886687396" sldId="270"/>
            <ac:spMk id="4" creationId="{3ADFCB9F-99C3-652A-8369-8CFE1D826C6C}"/>
          </ac:spMkLst>
        </pc:spChg>
        <pc:spChg chg="mod">
          <ac:chgData name="Wevers Jolien" userId="be4904e4-2182-40ba-a630-a09606dd3994" providerId="ADAL" clId="{5A202B13-A1A8-446F-96F5-53B5828F973F}" dt="2023-10-19T07:49:02.052" v="223" actId="20577"/>
          <ac:spMkLst>
            <pc:docMk/>
            <pc:sldMk cId="886687396" sldId="270"/>
            <ac:spMk id="5" creationId="{235BED0C-1BD4-545A-F1AA-F8B5EC747E5A}"/>
          </ac:spMkLst>
        </pc:spChg>
      </pc:sldChg>
      <pc:sldChg chg="modSp mod">
        <pc:chgData name="Wevers Jolien" userId="be4904e4-2182-40ba-a630-a09606dd3994" providerId="ADAL" clId="{5A202B13-A1A8-446F-96F5-53B5828F973F}" dt="2023-10-19T09:23:14.203" v="1311" actId="6549"/>
        <pc:sldMkLst>
          <pc:docMk/>
          <pc:sldMk cId="2028736708" sldId="271"/>
        </pc:sldMkLst>
        <pc:spChg chg="mod">
          <ac:chgData name="Wevers Jolien" userId="be4904e4-2182-40ba-a630-a09606dd3994" providerId="ADAL" clId="{5A202B13-A1A8-446F-96F5-53B5828F973F}" dt="2023-10-19T09:23:14.203" v="1311" actId="6549"/>
          <ac:spMkLst>
            <pc:docMk/>
            <pc:sldMk cId="2028736708" sldId="271"/>
            <ac:spMk id="4" creationId="{3ADFCB9F-99C3-652A-8369-8CFE1D826C6C}"/>
          </ac:spMkLst>
        </pc:spChg>
        <pc:spChg chg="mod">
          <ac:chgData name="Wevers Jolien" userId="be4904e4-2182-40ba-a630-a09606dd3994" providerId="ADAL" clId="{5A202B13-A1A8-446F-96F5-53B5828F973F}" dt="2023-10-19T08:00:52.899" v="488" actId="20577"/>
          <ac:spMkLst>
            <pc:docMk/>
            <pc:sldMk cId="2028736708" sldId="271"/>
            <ac:spMk id="5" creationId="{235BED0C-1BD4-545A-F1AA-F8B5EC747E5A}"/>
          </ac:spMkLst>
        </pc:spChg>
      </pc:sldChg>
      <pc:sldChg chg="addSp delSp modSp mod">
        <pc:chgData name="Wevers Jolien" userId="be4904e4-2182-40ba-a630-a09606dd3994" providerId="ADAL" clId="{5A202B13-A1A8-446F-96F5-53B5828F973F}" dt="2023-10-19T09:50:26.835" v="1925"/>
        <pc:sldMkLst>
          <pc:docMk/>
          <pc:sldMk cId="1689637532" sldId="273"/>
        </pc:sldMkLst>
        <pc:spChg chg="del">
          <ac:chgData name="Wevers Jolien" userId="be4904e4-2182-40ba-a630-a09606dd3994" providerId="ADAL" clId="{5A202B13-A1A8-446F-96F5-53B5828F973F}" dt="2023-10-19T09:50:26.222" v="1924" actId="478"/>
          <ac:spMkLst>
            <pc:docMk/>
            <pc:sldMk cId="1689637532" sldId="273"/>
            <ac:spMk id="4" creationId="{3ADFCB9F-99C3-652A-8369-8CFE1D826C6C}"/>
          </ac:spMkLst>
        </pc:spChg>
        <pc:spChg chg="mod">
          <ac:chgData name="Wevers Jolien" userId="be4904e4-2182-40ba-a630-a09606dd3994" providerId="ADAL" clId="{5A202B13-A1A8-446F-96F5-53B5828F973F}" dt="2023-10-19T09:13:20.492" v="681" actId="20577"/>
          <ac:spMkLst>
            <pc:docMk/>
            <pc:sldMk cId="1689637532" sldId="273"/>
            <ac:spMk id="5" creationId="{235BED0C-1BD4-545A-F1AA-F8B5EC747E5A}"/>
          </ac:spMkLst>
        </pc:spChg>
        <pc:spChg chg="mod">
          <ac:chgData name="Wevers Jolien" userId="be4904e4-2182-40ba-a630-a09606dd3994" providerId="ADAL" clId="{5A202B13-A1A8-446F-96F5-53B5828F973F}" dt="2023-10-19T09:44:03.411" v="1825" actId="20577"/>
          <ac:spMkLst>
            <pc:docMk/>
            <pc:sldMk cId="1689637532" sldId="273"/>
            <ac:spMk id="6" creationId="{04498CAF-4573-6953-5876-16A64726E1AD}"/>
          </ac:spMkLst>
        </pc:spChg>
        <pc:spChg chg="add mod">
          <ac:chgData name="Wevers Jolien" userId="be4904e4-2182-40ba-a630-a09606dd3994" providerId="ADAL" clId="{5A202B13-A1A8-446F-96F5-53B5828F973F}" dt="2023-10-19T09:50:26.835" v="1925"/>
          <ac:spMkLst>
            <pc:docMk/>
            <pc:sldMk cId="1689637532" sldId="273"/>
            <ac:spMk id="13" creationId="{594D95D6-EB57-7D3F-1137-52B701E7BB21}"/>
          </ac:spMkLst>
        </pc:spChg>
        <pc:grpChg chg="add mod">
          <ac:chgData name="Wevers Jolien" userId="be4904e4-2182-40ba-a630-a09606dd3994" providerId="ADAL" clId="{5A202B13-A1A8-446F-96F5-53B5828F973F}" dt="2023-10-19T09:47:27.184" v="1858"/>
          <ac:grpSpMkLst>
            <pc:docMk/>
            <pc:sldMk cId="1689637532" sldId="273"/>
            <ac:grpSpMk id="9" creationId="{22A63F51-8ABD-BEBE-79A8-D797DB660D58}"/>
          </ac:grpSpMkLst>
        </pc:grpChg>
        <pc:picChg chg="add del mod modCrop">
          <ac:chgData name="Wevers Jolien" userId="be4904e4-2182-40ba-a630-a09606dd3994" providerId="ADAL" clId="{5A202B13-A1A8-446F-96F5-53B5828F973F}" dt="2023-10-19T09:10:56.193" v="615" actId="478"/>
          <ac:picMkLst>
            <pc:docMk/>
            <pc:sldMk cId="1689637532" sldId="273"/>
            <ac:picMk id="7" creationId="{FDFA837B-9487-9EFA-476F-06F0812B3951}"/>
          </ac:picMkLst>
        </pc:picChg>
        <pc:picChg chg="add del mod">
          <ac:chgData name="Wevers Jolien" userId="be4904e4-2182-40ba-a630-a09606dd3994" providerId="ADAL" clId="{5A202B13-A1A8-446F-96F5-53B5828F973F}" dt="2023-10-19T09:47:26.699" v="1857" actId="478"/>
          <ac:picMkLst>
            <pc:docMk/>
            <pc:sldMk cId="1689637532" sldId="273"/>
            <ac:picMk id="8" creationId="{D567A019-0944-DBC7-C122-672D32142975}"/>
          </ac:picMkLst>
        </pc:picChg>
        <pc:picChg chg="mod">
          <ac:chgData name="Wevers Jolien" userId="be4904e4-2182-40ba-a630-a09606dd3994" providerId="ADAL" clId="{5A202B13-A1A8-446F-96F5-53B5828F973F}" dt="2023-10-19T09:47:27.184" v="1858"/>
          <ac:picMkLst>
            <pc:docMk/>
            <pc:sldMk cId="1689637532" sldId="273"/>
            <ac:picMk id="10" creationId="{B41BB93A-952C-83A1-4E61-66D902ACAE3E}"/>
          </ac:picMkLst>
        </pc:picChg>
        <pc:picChg chg="mod">
          <ac:chgData name="Wevers Jolien" userId="be4904e4-2182-40ba-a630-a09606dd3994" providerId="ADAL" clId="{5A202B13-A1A8-446F-96F5-53B5828F973F}" dt="2023-10-19T09:47:27.184" v="1858"/>
          <ac:picMkLst>
            <pc:docMk/>
            <pc:sldMk cId="1689637532" sldId="273"/>
            <ac:picMk id="11" creationId="{A4C7A2DF-0FCB-8F92-0C9A-BC97DF31F51C}"/>
          </ac:picMkLst>
        </pc:picChg>
        <pc:picChg chg="add mod">
          <ac:chgData name="Wevers Jolien" userId="be4904e4-2182-40ba-a630-a09606dd3994" providerId="ADAL" clId="{5A202B13-A1A8-446F-96F5-53B5828F973F}" dt="2023-10-19T09:47:31.250" v="1859"/>
          <ac:picMkLst>
            <pc:docMk/>
            <pc:sldMk cId="1689637532" sldId="273"/>
            <ac:picMk id="12" creationId="{20EAF15E-6CD8-9A65-05B7-14DD553CC5F3}"/>
          </ac:picMkLst>
        </pc:picChg>
      </pc:sldChg>
      <pc:sldChg chg="addSp modSp mod">
        <pc:chgData name="Wevers Jolien" userId="be4904e4-2182-40ba-a630-a09606dd3994" providerId="ADAL" clId="{5A202B13-A1A8-446F-96F5-53B5828F973F}" dt="2023-10-19T09:39:29.060" v="1775" actId="5793"/>
        <pc:sldMkLst>
          <pc:docMk/>
          <pc:sldMk cId="2588344703" sldId="274"/>
        </pc:sldMkLst>
        <pc:spChg chg="mod">
          <ac:chgData name="Wevers Jolien" userId="be4904e4-2182-40ba-a630-a09606dd3994" providerId="ADAL" clId="{5A202B13-A1A8-446F-96F5-53B5828F973F}" dt="2023-10-19T09:39:15.673" v="1766" actId="20577"/>
          <ac:spMkLst>
            <pc:docMk/>
            <pc:sldMk cId="2588344703" sldId="274"/>
            <ac:spMk id="4" creationId="{3ADFCB9F-99C3-652A-8369-8CFE1D826C6C}"/>
          </ac:spMkLst>
        </pc:spChg>
        <pc:spChg chg="mod">
          <ac:chgData name="Wevers Jolien" userId="be4904e4-2182-40ba-a630-a09606dd3994" providerId="ADAL" clId="{5A202B13-A1A8-446F-96F5-53B5828F973F}" dt="2023-10-19T09:27:21.656" v="1337" actId="20577"/>
          <ac:spMkLst>
            <pc:docMk/>
            <pc:sldMk cId="2588344703" sldId="274"/>
            <ac:spMk id="5" creationId="{235BED0C-1BD4-545A-F1AA-F8B5EC747E5A}"/>
          </ac:spMkLst>
        </pc:spChg>
        <pc:spChg chg="add mod">
          <ac:chgData name="Wevers Jolien" userId="be4904e4-2182-40ba-a630-a09606dd3994" providerId="ADAL" clId="{5A202B13-A1A8-446F-96F5-53B5828F973F}" dt="2023-10-19T09:27:41.018" v="1343" actId="5793"/>
          <ac:spMkLst>
            <pc:docMk/>
            <pc:sldMk cId="2588344703" sldId="274"/>
            <ac:spMk id="6" creationId="{ED839571-64A4-DB2B-313B-995DF720F286}"/>
          </ac:spMkLst>
        </pc:spChg>
        <pc:spChg chg="add mod">
          <ac:chgData name="Wevers Jolien" userId="be4904e4-2182-40ba-a630-a09606dd3994" providerId="ADAL" clId="{5A202B13-A1A8-446F-96F5-53B5828F973F}" dt="2023-10-19T09:39:29.060" v="1775" actId="5793"/>
          <ac:spMkLst>
            <pc:docMk/>
            <pc:sldMk cId="2588344703" sldId="274"/>
            <ac:spMk id="7" creationId="{8E49A4BF-B680-A4D4-E2DA-846024D6A99A}"/>
          </ac:spMkLst>
        </pc:spChg>
      </pc:sldChg>
      <pc:sldChg chg="addSp delSp modSp mod">
        <pc:chgData name="Wevers Jolien" userId="be4904e4-2182-40ba-a630-a09606dd3994" providerId="ADAL" clId="{5A202B13-A1A8-446F-96F5-53B5828F973F}" dt="2023-10-19T09:50:41.547" v="1936"/>
        <pc:sldMkLst>
          <pc:docMk/>
          <pc:sldMk cId="526530199" sldId="275"/>
        </pc:sldMkLst>
        <pc:spChg chg="del">
          <ac:chgData name="Wevers Jolien" userId="be4904e4-2182-40ba-a630-a09606dd3994" providerId="ADAL" clId="{5A202B13-A1A8-446F-96F5-53B5828F973F}" dt="2023-10-19T09:50:41.235" v="1935" actId="478"/>
          <ac:spMkLst>
            <pc:docMk/>
            <pc:sldMk cId="526530199" sldId="275"/>
            <ac:spMk id="4" creationId="{3ADFCB9F-99C3-652A-8369-8CFE1D826C6C}"/>
          </ac:spMkLst>
        </pc:spChg>
        <pc:spChg chg="mod">
          <ac:chgData name="Wevers Jolien" userId="be4904e4-2182-40ba-a630-a09606dd3994" providerId="ADAL" clId="{5A202B13-A1A8-446F-96F5-53B5828F973F}" dt="2023-10-19T09:16:10.713" v="811" actId="20577"/>
          <ac:spMkLst>
            <pc:docMk/>
            <pc:sldMk cId="526530199" sldId="275"/>
            <ac:spMk id="5" creationId="{235BED0C-1BD4-545A-F1AA-F8B5EC747E5A}"/>
          </ac:spMkLst>
        </pc:spChg>
        <pc:spChg chg="mod">
          <ac:chgData name="Wevers Jolien" userId="be4904e4-2182-40ba-a630-a09606dd3994" providerId="ADAL" clId="{5A202B13-A1A8-446F-96F5-53B5828F973F}" dt="2023-10-12T15:02:09.659" v="65" actId="20577"/>
          <ac:spMkLst>
            <pc:docMk/>
            <pc:sldMk cId="526530199" sldId="275"/>
            <ac:spMk id="6" creationId="{2D807D5A-E2DD-619E-C299-4783D1F14DA5}"/>
          </ac:spMkLst>
        </pc:spChg>
        <pc:spChg chg="add mod">
          <ac:chgData name="Wevers Jolien" userId="be4904e4-2182-40ba-a630-a09606dd3994" providerId="ADAL" clId="{5A202B13-A1A8-446F-96F5-53B5828F973F}" dt="2023-10-19T09:50:41.547" v="1936"/>
          <ac:spMkLst>
            <pc:docMk/>
            <pc:sldMk cId="526530199" sldId="275"/>
            <ac:spMk id="12" creationId="{572DF55D-950F-8A64-5676-35CFDE306240}"/>
          </ac:spMkLst>
        </pc:spChg>
        <pc:picChg chg="add mod">
          <ac:chgData name="Wevers Jolien" userId="be4904e4-2182-40ba-a630-a09606dd3994" providerId="ADAL" clId="{5A202B13-A1A8-446F-96F5-53B5828F973F}" dt="2023-10-19T09:26:01.422" v="1320" actId="1076"/>
          <ac:picMkLst>
            <pc:docMk/>
            <pc:sldMk cId="526530199" sldId="275"/>
            <ac:picMk id="8" creationId="{0C6BD6EA-DD4F-25E2-EA6C-42FF04F9378E}"/>
          </ac:picMkLst>
        </pc:picChg>
        <pc:picChg chg="add del mod">
          <ac:chgData name="Wevers Jolien" userId="be4904e4-2182-40ba-a630-a09606dd3994" providerId="ADAL" clId="{5A202B13-A1A8-446F-96F5-53B5828F973F}" dt="2023-10-19T09:26:28.421" v="1322"/>
          <ac:picMkLst>
            <pc:docMk/>
            <pc:sldMk cId="526530199" sldId="275"/>
            <ac:picMk id="9" creationId="{864C779E-1723-3DB5-9E6A-813B20E6CF7E}"/>
          </ac:picMkLst>
        </pc:picChg>
        <pc:picChg chg="add del mod modCrop">
          <ac:chgData name="Wevers Jolien" userId="be4904e4-2182-40ba-a630-a09606dd3994" providerId="ADAL" clId="{5A202B13-A1A8-446F-96F5-53B5828F973F}" dt="2023-10-19T09:44:56.446" v="1832" actId="478"/>
          <ac:picMkLst>
            <pc:docMk/>
            <pc:sldMk cId="526530199" sldId="275"/>
            <ac:picMk id="10" creationId="{D0825C51-95D0-A039-FA78-9B3438720A5E}"/>
          </ac:picMkLst>
        </pc:picChg>
        <pc:picChg chg="add mod">
          <ac:chgData name="Wevers Jolien" userId="be4904e4-2182-40ba-a630-a09606dd3994" providerId="ADAL" clId="{5A202B13-A1A8-446F-96F5-53B5828F973F}" dt="2023-10-19T09:44:57.154" v="1833"/>
          <ac:picMkLst>
            <pc:docMk/>
            <pc:sldMk cId="526530199" sldId="275"/>
            <ac:picMk id="11" creationId="{24EF36CA-6867-C13C-FEBC-056B0DC7A83C}"/>
          </ac:picMkLst>
        </pc:picChg>
      </pc:sldChg>
      <pc:sldChg chg="addSp delSp modSp add mod ord">
        <pc:chgData name="Wevers Jolien" userId="be4904e4-2182-40ba-a630-a09606dd3994" providerId="ADAL" clId="{5A202B13-A1A8-446F-96F5-53B5828F973F}" dt="2023-10-19T09:50:19.266" v="1923" actId="1076"/>
        <pc:sldMkLst>
          <pc:docMk/>
          <pc:sldMk cId="3985791309" sldId="276"/>
        </pc:sldMkLst>
        <pc:spChg chg="mod">
          <ac:chgData name="Wevers Jolien" userId="be4904e4-2182-40ba-a630-a09606dd3994" providerId="ADAL" clId="{5A202B13-A1A8-446F-96F5-53B5828F973F}" dt="2023-10-19T09:50:19.266" v="1923" actId="1076"/>
          <ac:spMkLst>
            <pc:docMk/>
            <pc:sldMk cId="3985791309" sldId="276"/>
            <ac:spMk id="2" creationId="{F77E566C-878B-AFDB-5108-1D1212F61B36}"/>
          </ac:spMkLst>
        </pc:spChg>
        <pc:spChg chg="mod">
          <ac:chgData name="Wevers Jolien" userId="be4904e4-2182-40ba-a630-a09606dd3994" providerId="ADAL" clId="{5A202B13-A1A8-446F-96F5-53B5828F973F}" dt="2023-10-19T09:50:15.194" v="1922" actId="14100"/>
          <ac:spMkLst>
            <pc:docMk/>
            <pc:sldMk cId="3985791309" sldId="276"/>
            <ac:spMk id="4" creationId="{3ADFCB9F-99C3-652A-8369-8CFE1D826C6C}"/>
          </ac:spMkLst>
        </pc:spChg>
        <pc:spChg chg="mod">
          <ac:chgData name="Wevers Jolien" userId="be4904e4-2182-40ba-a630-a09606dd3994" providerId="ADAL" clId="{5A202B13-A1A8-446F-96F5-53B5828F973F}" dt="2023-10-19T09:43:54.401" v="1823" actId="5793"/>
          <ac:spMkLst>
            <pc:docMk/>
            <pc:sldMk cId="3985791309" sldId="276"/>
            <ac:spMk id="6" creationId="{04498CAF-4573-6953-5876-16A64726E1AD}"/>
          </ac:spMkLst>
        </pc:spChg>
        <pc:grpChg chg="add mod">
          <ac:chgData name="Wevers Jolien" userId="be4904e4-2182-40ba-a630-a09606dd3994" providerId="ADAL" clId="{5A202B13-A1A8-446F-96F5-53B5828F973F}" dt="2023-10-19T09:47:05.489" v="1855" actId="1076"/>
          <ac:grpSpMkLst>
            <pc:docMk/>
            <pc:sldMk cId="3985791309" sldId="276"/>
            <ac:grpSpMk id="11" creationId="{52C2B9E2-4C88-E457-3512-78FE2B1A6B69}"/>
          </ac:grpSpMkLst>
        </pc:grpChg>
        <pc:picChg chg="add del mod">
          <ac:chgData name="Wevers Jolien" userId="be4904e4-2182-40ba-a630-a09606dd3994" providerId="ADAL" clId="{5A202B13-A1A8-446F-96F5-53B5828F973F}" dt="2023-10-19T09:45:36.004" v="1834" actId="478"/>
          <ac:picMkLst>
            <pc:docMk/>
            <pc:sldMk cId="3985791309" sldId="276"/>
            <ac:picMk id="7" creationId="{08A5ADBD-9A77-3BF3-1BEC-DD5577AE5F25}"/>
          </ac:picMkLst>
        </pc:picChg>
        <pc:picChg chg="add mod modCrop">
          <ac:chgData name="Wevers Jolien" userId="be4904e4-2182-40ba-a630-a09606dd3994" providerId="ADAL" clId="{5A202B13-A1A8-446F-96F5-53B5828F973F}" dt="2023-10-19T09:46:43.598" v="1847" actId="164"/>
          <ac:picMkLst>
            <pc:docMk/>
            <pc:sldMk cId="3985791309" sldId="276"/>
            <ac:picMk id="8" creationId="{10BB5937-8281-FBEC-43C0-43A675ADB30F}"/>
          </ac:picMkLst>
        </pc:picChg>
        <pc:picChg chg="add mod">
          <ac:chgData name="Wevers Jolien" userId="be4904e4-2182-40ba-a630-a09606dd3994" providerId="ADAL" clId="{5A202B13-A1A8-446F-96F5-53B5828F973F}" dt="2023-10-19T09:47:18.057" v="1856" actId="1076"/>
          <ac:picMkLst>
            <pc:docMk/>
            <pc:sldMk cId="3985791309" sldId="276"/>
            <ac:picMk id="9" creationId="{B6C00C91-0738-B755-F9A5-0FCA0900F534}"/>
          </ac:picMkLst>
        </pc:picChg>
        <pc:picChg chg="add mod modCrop">
          <ac:chgData name="Wevers Jolien" userId="be4904e4-2182-40ba-a630-a09606dd3994" providerId="ADAL" clId="{5A202B13-A1A8-446F-96F5-53B5828F973F}" dt="2023-10-19T09:46:47.337" v="1849" actId="1076"/>
          <ac:picMkLst>
            <pc:docMk/>
            <pc:sldMk cId="3985791309" sldId="276"/>
            <ac:picMk id="10" creationId="{E0CEDEF9-4D17-CA0A-478E-45EE961976E8}"/>
          </ac:picMkLst>
        </pc:picChg>
      </pc:sldChg>
      <pc:sldChg chg="modSp add mod ord">
        <pc:chgData name="Wevers Jolien" userId="be4904e4-2182-40ba-a630-a09606dd3994" providerId="ADAL" clId="{5A202B13-A1A8-446F-96F5-53B5828F973F}" dt="2023-10-19T09:50:04.134" v="1911" actId="6549"/>
        <pc:sldMkLst>
          <pc:docMk/>
          <pc:sldMk cId="3989371425" sldId="277"/>
        </pc:sldMkLst>
        <pc:spChg chg="mod">
          <ac:chgData name="Wevers Jolien" userId="be4904e4-2182-40ba-a630-a09606dd3994" providerId="ADAL" clId="{5A202B13-A1A8-446F-96F5-53B5828F973F}" dt="2023-10-19T09:50:04.134" v="1911" actId="6549"/>
          <ac:spMkLst>
            <pc:docMk/>
            <pc:sldMk cId="3989371425" sldId="277"/>
            <ac:spMk id="4" creationId="{3ADFCB9F-99C3-652A-8369-8CFE1D826C6C}"/>
          </ac:spMkLst>
        </pc:spChg>
        <pc:spChg chg="mod">
          <ac:chgData name="Wevers Jolien" userId="be4904e4-2182-40ba-a630-a09606dd3994" providerId="ADAL" clId="{5A202B13-A1A8-446F-96F5-53B5828F973F}" dt="2023-10-19T09:21:54.928" v="1211" actId="20577"/>
          <ac:spMkLst>
            <pc:docMk/>
            <pc:sldMk cId="3989371425" sldId="277"/>
            <ac:spMk id="6" creationId="{04498CAF-4573-6953-5876-16A64726E1A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E93CFC-F9DE-4976-AA28-A11803469098}" type="doc">
      <dgm:prSet loTypeId="urn:microsoft.com/office/officeart/2008/layout/RadialCluster" loCatId="cycle" qsTypeId="urn:microsoft.com/office/officeart/2005/8/quickstyle/simple5" qsCatId="simple" csTypeId="urn:microsoft.com/office/officeart/2005/8/colors/accent1_2" csCatId="accent1" phldr="1"/>
      <dgm:spPr/>
      <dgm:t>
        <a:bodyPr/>
        <a:lstStyle/>
        <a:p>
          <a:endParaRPr lang="en-US"/>
        </a:p>
      </dgm:t>
    </dgm:pt>
    <dgm:pt modelId="{2664FAFC-0242-465B-9268-45D6AA07C73F}">
      <dgm:prSet phldrT="[Text]"/>
      <dgm:spPr>
        <a:solidFill>
          <a:schemeClr val="accent2"/>
        </a:solidFill>
      </dgm:spPr>
      <dgm:t>
        <a:bodyPr/>
        <a:lstStyle/>
        <a:p>
          <a:r>
            <a:rPr lang="en-US" dirty="0" err="1"/>
            <a:t>Everzwijn</a:t>
          </a:r>
          <a:endParaRPr lang="en-US" dirty="0"/>
        </a:p>
      </dgm:t>
    </dgm:pt>
    <dgm:pt modelId="{54A84645-5240-4270-BF35-AF2203EE6BF4}" type="parTrans" cxnId="{7FC0F894-99B0-442A-8589-57AC33DC48D7}">
      <dgm:prSet/>
      <dgm:spPr/>
      <dgm:t>
        <a:bodyPr/>
        <a:lstStyle/>
        <a:p>
          <a:endParaRPr lang="en-US"/>
        </a:p>
      </dgm:t>
    </dgm:pt>
    <dgm:pt modelId="{D2E92F9C-9FFA-41EE-A31C-0531B7AD6DF3}" type="sibTrans" cxnId="{7FC0F894-99B0-442A-8589-57AC33DC48D7}">
      <dgm:prSet/>
      <dgm:spPr/>
      <dgm:t>
        <a:bodyPr/>
        <a:lstStyle/>
        <a:p>
          <a:endParaRPr lang="en-US"/>
        </a:p>
      </dgm:t>
    </dgm:pt>
    <dgm:pt modelId="{59E8E306-4B96-4D18-A683-371031434EA6}">
      <dgm:prSet phldrT="[Text]">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r>
            <a:rPr lang="en-US" dirty="0" err="1"/>
            <a:t>Landbouwers</a:t>
          </a:r>
          <a:endParaRPr lang="en-US" dirty="0"/>
        </a:p>
      </dgm:t>
    </dgm:pt>
    <dgm:pt modelId="{E4236733-1FA7-4D81-AC8F-74073525BE9E}" type="parTrans" cxnId="{2D8BD584-09A3-4374-83AB-45BB172308BD}">
      <dgm:prSet/>
      <dgm:spPr/>
      <dgm:t>
        <a:bodyPr/>
        <a:lstStyle/>
        <a:p>
          <a:endParaRPr lang="en-US"/>
        </a:p>
      </dgm:t>
    </dgm:pt>
    <dgm:pt modelId="{19C7C722-6246-4B64-975A-CA4574FF9CB9}" type="sibTrans" cxnId="{2D8BD584-09A3-4374-83AB-45BB172308BD}">
      <dgm:prSet/>
      <dgm:spPr/>
      <dgm:t>
        <a:bodyPr/>
        <a:lstStyle/>
        <a:p>
          <a:endParaRPr lang="en-US"/>
        </a:p>
      </dgm:t>
    </dgm:pt>
    <dgm:pt modelId="{12FCC9F7-A671-4E57-A610-7ABFB0957EAC}">
      <dgm:prSet phldrT="[Text]" custT="1"/>
      <dgm:spPr/>
      <dgm:t>
        <a:bodyPr/>
        <a:lstStyle/>
        <a:p>
          <a:r>
            <a:rPr lang="en-US" sz="1600"/>
            <a:t>Jagers</a:t>
          </a:r>
          <a:endParaRPr lang="en-US" sz="1600" dirty="0"/>
        </a:p>
      </dgm:t>
    </dgm:pt>
    <dgm:pt modelId="{DAA73AF4-7A10-4A44-AE36-D053B987E9A7}" type="parTrans" cxnId="{45B604D5-14C2-49AF-9668-C6812506C63A}">
      <dgm:prSet/>
      <dgm:spPr/>
      <dgm:t>
        <a:bodyPr/>
        <a:lstStyle/>
        <a:p>
          <a:endParaRPr lang="en-US"/>
        </a:p>
      </dgm:t>
    </dgm:pt>
    <dgm:pt modelId="{971CA82E-9197-4C35-80D8-14AB3AD07BEE}" type="sibTrans" cxnId="{45B604D5-14C2-49AF-9668-C6812506C63A}">
      <dgm:prSet/>
      <dgm:spPr/>
      <dgm:t>
        <a:bodyPr/>
        <a:lstStyle/>
        <a:p>
          <a:endParaRPr lang="en-US"/>
        </a:p>
      </dgm:t>
    </dgm:pt>
    <dgm:pt modelId="{B8EC6290-BB82-4F27-BB78-D2A88FB49686}">
      <dgm:prSet custT="1"/>
      <dgm:spPr>
        <a:solidFill>
          <a:srgbClr val="7030A0"/>
        </a:solidFill>
      </dgm:spPr>
      <dgm:t>
        <a:bodyPr/>
        <a:lstStyle/>
        <a:p>
          <a:r>
            <a:rPr lang="en-US" sz="1600"/>
            <a:t>Burgers</a:t>
          </a:r>
          <a:endParaRPr lang="en-US" sz="1600" dirty="0"/>
        </a:p>
      </dgm:t>
    </dgm:pt>
    <dgm:pt modelId="{48B5540E-FE89-4CEC-B871-8A766FAA29B5}" type="parTrans" cxnId="{713B2972-C25A-457D-A99F-7834EAC225E2}">
      <dgm:prSet/>
      <dgm:spPr/>
      <dgm:t>
        <a:bodyPr/>
        <a:lstStyle/>
        <a:p>
          <a:endParaRPr lang="en-US"/>
        </a:p>
      </dgm:t>
    </dgm:pt>
    <dgm:pt modelId="{D710BB9D-8900-4466-BE6D-74A94E8FC9BB}" type="sibTrans" cxnId="{713B2972-C25A-457D-A99F-7834EAC225E2}">
      <dgm:prSet/>
      <dgm:spPr/>
      <dgm:t>
        <a:bodyPr/>
        <a:lstStyle/>
        <a:p>
          <a:endParaRPr lang="en-US"/>
        </a:p>
      </dgm:t>
    </dgm:pt>
    <dgm:pt modelId="{C1CEEEEC-0C6E-4F19-846D-D65F215C4EB4}">
      <dgm:prSet>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r>
            <a:rPr lang="en-US" dirty="0" err="1"/>
            <a:t>Natuur</a:t>
          </a:r>
          <a:endParaRPr lang="en-US" dirty="0"/>
        </a:p>
        <a:p>
          <a:r>
            <a:rPr lang="en-US" dirty="0" err="1"/>
            <a:t>verenigingen</a:t>
          </a:r>
          <a:endParaRPr lang="en-US" dirty="0"/>
        </a:p>
      </dgm:t>
    </dgm:pt>
    <dgm:pt modelId="{D4742973-1DA7-45BB-BB85-8635FA2E8B0D}" type="parTrans" cxnId="{A4DC6733-6F9F-40B4-91B1-717B2B5AA558}">
      <dgm:prSet/>
      <dgm:spPr/>
      <dgm:t>
        <a:bodyPr/>
        <a:lstStyle/>
        <a:p>
          <a:endParaRPr lang="en-US"/>
        </a:p>
      </dgm:t>
    </dgm:pt>
    <dgm:pt modelId="{39D8860F-485E-47BC-9A64-D69AF8865BEB}" type="sibTrans" cxnId="{A4DC6733-6F9F-40B4-91B1-717B2B5AA558}">
      <dgm:prSet/>
      <dgm:spPr/>
      <dgm:t>
        <a:bodyPr/>
        <a:lstStyle/>
        <a:p>
          <a:endParaRPr lang="en-US"/>
        </a:p>
      </dgm:t>
    </dgm:pt>
    <dgm:pt modelId="{0C06062A-D57D-44A2-B4DF-4770C22CFF29}">
      <dgm:prSet>
        <dgm:style>
          <a:lnRef idx="0">
            <a:scrgbClr r="0" g="0" b="0"/>
          </a:lnRef>
          <a:fillRef idx="0">
            <a:scrgbClr r="0" g="0" b="0"/>
          </a:fillRef>
          <a:effectRef idx="0">
            <a:scrgbClr r="0" g="0" b="0"/>
          </a:effectRef>
          <a:fontRef idx="minor">
            <a:schemeClr val="lt1"/>
          </a:fontRef>
        </dgm:style>
      </dgm:prSet>
      <dgm:spPr>
        <a:solidFill>
          <a:schemeClr val="accent3"/>
        </a:solidFill>
        <a:ln>
          <a:noFill/>
        </a:ln>
      </dgm:spPr>
      <dgm:t>
        <a:bodyPr/>
        <a:lstStyle/>
        <a:p>
          <a:r>
            <a:rPr lang="en-US" dirty="0" err="1"/>
            <a:t>Beleidsmakers</a:t>
          </a:r>
          <a:endParaRPr lang="en-US" dirty="0"/>
        </a:p>
      </dgm:t>
    </dgm:pt>
    <dgm:pt modelId="{EF9F4CC7-8A00-46F6-A672-252FD4CFB92F}" type="parTrans" cxnId="{606272B8-EE87-40FB-BB98-8385B2FED6B1}">
      <dgm:prSet/>
      <dgm:spPr/>
      <dgm:t>
        <a:bodyPr/>
        <a:lstStyle/>
        <a:p>
          <a:endParaRPr lang="en-US"/>
        </a:p>
      </dgm:t>
    </dgm:pt>
    <dgm:pt modelId="{5786263A-902B-4E58-A54C-BDE8064CA391}" type="sibTrans" cxnId="{606272B8-EE87-40FB-BB98-8385B2FED6B1}">
      <dgm:prSet/>
      <dgm:spPr/>
      <dgm:t>
        <a:bodyPr/>
        <a:lstStyle/>
        <a:p>
          <a:endParaRPr lang="en-US"/>
        </a:p>
      </dgm:t>
    </dgm:pt>
    <dgm:pt modelId="{40764393-84B8-48A6-8530-5F5555782D84}" type="pres">
      <dgm:prSet presAssocID="{55E93CFC-F9DE-4976-AA28-A11803469098}" presName="Name0" presStyleCnt="0">
        <dgm:presLayoutVars>
          <dgm:chMax val="1"/>
          <dgm:chPref val="1"/>
          <dgm:dir/>
          <dgm:animOne val="branch"/>
          <dgm:animLvl val="lvl"/>
        </dgm:presLayoutVars>
      </dgm:prSet>
      <dgm:spPr/>
    </dgm:pt>
    <dgm:pt modelId="{1297C677-A8B2-41AE-B3C6-9922083D580A}" type="pres">
      <dgm:prSet presAssocID="{2664FAFC-0242-465B-9268-45D6AA07C73F}" presName="singleCycle" presStyleCnt="0"/>
      <dgm:spPr/>
    </dgm:pt>
    <dgm:pt modelId="{DBDE29CB-B85D-43A5-8D29-AD22722ED69D}" type="pres">
      <dgm:prSet presAssocID="{2664FAFC-0242-465B-9268-45D6AA07C73F}" presName="singleCenter" presStyleLbl="node1" presStyleIdx="0" presStyleCnt="6">
        <dgm:presLayoutVars>
          <dgm:chMax val="7"/>
          <dgm:chPref val="7"/>
        </dgm:presLayoutVars>
      </dgm:prSet>
      <dgm:spPr/>
    </dgm:pt>
    <dgm:pt modelId="{66A7787A-9AE7-4FFF-AFE7-9DC811A141E7}" type="pres">
      <dgm:prSet presAssocID="{E4236733-1FA7-4D81-AC8F-74073525BE9E}" presName="Name56" presStyleLbl="parChTrans1D2" presStyleIdx="0" presStyleCnt="5"/>
      <dgm:spPr/>
    </dgm:pt>
    <dgm:pt modelId="{23070754-3358-46DC-B03D-640107EF32F3}" type="pres">
      <dgm:prSet presAssocID="{59E8E306-4B96-4D18-A683-371031434EA6}" presName="text0" presStyleLbl="node1" presStyleIdx="1" presStyleCnt="6">
        <dgm:presLayoutVars>
          <dgm:bulletEnabled val="1"/>
        </dgm:presLayoutVars>
      </dgm:prSet>
      <dgm:spPr/>
    </dgm:pt>
    <dgm:pt modelId="{000CD038-D6B5-4621-95BE-46A43EB0EE41}" type="pres">
      <dgm:prSet presAssocID="{DAA73AF4-7A10-4A44-AE36-D053B987E9A7}" presName="Name56" presStyleLbl="parChTrans1D2" presStyleIdx="1" presStyleCnt="5"/>
      <dgm:spPr/>
    </dgm:pt>
    <dgm:pt modelId="{EA91BDD1-EE68-40BA-95AE-2B0198D20BDE}" type="pres">
      <dgm:prSet presAssocID="{12FCC9F7-A671-4E57-A610-7ABFB0957EAC}" presName="text0" presStyleLbl="node1" presStyleIdx="2" presStyleCnt="6">
        <dgm:presLayoutVars>
          <dgm:bulletEnabled val="1"/>
        </dgm:presLayoutVars>
      </dgm:prSet>
      <dgm:spPr/>
    </dgm:pt>
    <dgm:pt modelId="{F283BBB0-34A2-433B-B987-E15A455683E1}" type="pres">
      <dgm:prSet presAssocID="{48B5540E-FE89-4CEC-B871-8A766FAA29B5}" presName="Name56" presStyleLbl="parChTrans1D2" presStyleIdx="2" presStyleCnt="5"/>
      <dgm:spPr/>
    </dgm:pt>
    <dgm:pt modelId="{89482A4C-8F07-4359-8043-67FC55E62965}" type="pres">
      <dgm:prSet presAssocID="{B8EC6290-BB82-4F27-BB78-D2A88FB49686}" presName="text0" presStyleLbl="node1" presStyleIdx="3" presStyleCnt="6">
        <dgm:presLayoutVars>
          <dgm:bulletEnabled val="1"/>
        </dgm:presLayoutVars>
      </dgm:prSet>
      <dgm:spPr/>
    </dgm:pt>
    <dgm:pt modelId="{FA072597-93C1-4A19-BEEC-908F0309F276}" type="pres">
      <dgm:prSet presAssocID="{D4742973-1DA7-45BB-BB85-8635FA2E8B0D}" presName="Name56" presStyleLbl="parChTrans1D2" presStyleIdx="3" presStyleCnt="5"/>
      <dgm:spPr/>
    </dgm:pt>
    <dgm:pt modelId="{151D0895-E8C9-4478-B9B8-BAECFB8AEBC2}" type="pres">
      <dgm:prSet presAssocID="{C1CEEEEC-0C6E-4F19-846D-D65F215C4EB4}" presName="text0" presStyleLbl="node1" presStyleIdx="4" presStyleCnt="6">
        <dgm:presLayoutVars>
          <dgm:bulletEnabled val="1"/>
        </dgm:presLayoutVars>
      </dgm:prSet>
      <dgm:spPr/>
    </dgm:pt>
    <dgm:pt modelId="{22042919-B716-4B78-87C0-F03C1B656668}" type="pres">
      <dgm:prSet presAssocID="{EF9F4CC7-8A00-46F6-A672-252FD4CFB92F}" presName="Name56" presStyleLbl="parChTrans1D2" presStyleIdx="4" presStyleCnt="5"/>
      <dgm:spPr/>
    </dgm:pt>
    <dgm:pt modelId="{98DBB77F-D5D4-42F8-9C3C-53A4932E6C54}" type="pres">
      <dgm:prSet presAssocID="{0C06062A-D57D-44A2-B4DF-4770C22CFF29}" presName="text0" presStyleLbl="node1" presStyleIdx="5" presStyleCnt="6">
        <dgm:presLayoutVars>
          <dgm:bulletEnabled val="1"/>
        </dgm:presLayoutVars>
      </dgm:prSet>
      <dgm:spPr/>
    </dgm:pt>
  </dgm:ptLst>
  <dgm:cxnLst>
    <dgm:cxn modelId="{6DF0620B-A9F9-4F0D-BFF0-4529A3D70548}" type="presOf" srcId="{E4236733-1FA7-4D81-AC8F-74073525BE9E}" destId="{66A7787A-9AE7-4FFF-AFE7-9DC811A141E7}" srcOrd="0" destOrd="0" presId="urn:microsoft.com/office/officeart/2008/layout/RadialCluster"/>
    <dgm:cxn modelId="{A4DC6733-6F9F-40B4-91B1-717B2B5AA558}" srcId="{2664FAFC-0242-465B-9268-45D6AA07C73F}" destId="{C1CEEEEC-0C6E-4F19-846D-D65F215C4EB4}" srcOrd="3" destOrd="0" parTransId="{D4742973-1DA7-45BB-BB85-8635FA2E8B0D}" sibTransId="{39D8860F-485E-47BC-9A64-D69AF8865BEB}"/>
    <dgm:cxn modelId="{809ADF4A-0A9B-459F-9093-321E72165A03}" type="presOf" srcId="{48B5540E-FE89-4CEC-B871-8A766FAA29B5}" destId="{F283BBB0-34A2-433B-B987-E15A455683E1}" srcOrd="0" destOrd="0" presId="urn:microsoft.com/office/officeart/2008/layout/RadialCluster"/>
    <dgm:cxn modelId="{713B2972-C25A-457D-A99F-7834EAC225E2}" srcId="{2664FAFC-0242-465B-9268-45D6AA07C73F}" destId="{B8EC6290-BB82-4F27-BB78-D2A88FB49686}" srcOrd="2" destOrd="0" parTransId="{48B5540E-FE89-4CEC-B871-8A766FAA29B5}" sibTransId="{D710BB9D-8900-4466-BE6D-74A94E8FC9BB}"/>
    <dgm:cxn modelId="{6D41C472-7DC9-4C97-B714-B61E619E21FE}" type="presOf" srcId="{B8EC6290-BB82-4F27-BB78-D2A88FB49686}" destId="{89482A4C-8F07-4359-8043-67FC55E62965}" srcOrd="0" destOrd="0" presId="urn:microsoft.com/office/officeart/2008/layout/RadialCluster"/>
    <dgm:cxn modelId="{6370DB52-316D-4D78-BC7D-BAB45705D46C}" type="presOf" srcId="{55E93CFC-F9DE-4976-AA28-A11803469098}" destId="{40764393-84B8-48A6-8530-5F5555782D84}" srcOrd="0" destOrd="0" presId="urn:microsoft.com/office/officeart/2008/layout/RadialCluster"/>
    <dgm:cxn modelId="{40157A7A-B52C-4BED-9AA8-52A0C450C184}" type="presOf" srcId="{59E8E306-4B96-4D18-A683-371031434EA6}" destId="{23070754-3358-46DC-B03D-640107EF32F3}" srcOrd="0" destOrd="0" presId="urn:microsoft.com/office/officeart/2008/layout/RadialCluster"/>
    <dgm:cxn modelId="{2D8BD584-09A3-4374-83AB-45BB172308BD}" srcId="{2664FAFC-0242-465B-9268-45D6AA07C73F}" destId="{59E8E306-4B96-4D18-A683-371031434EA6}" srcOrd="0" destOrd="0" parTransId="{E4236733-1FA7-4D81-AC8F-74073525BE9E}" sibTransId="{19C7C722-6246-4B64-975A-CA4574FF9CB9}"/>
    <dgm:cxn modelId="{9DD0908B-39EF-4313-A4AD-286248EB0930}" type="presOf" srcId="{0C06062A-D57D-44A2-B4DF-4770C22CFF29}" destId="{98DBB77F-D5D4-42F8-9C3C-53A4932E6C54}" srcOrd="0" destOrd="0" presId="urn:microsoft.com/office/officeart/2008/layout/RadialCluster"/>
    <dgm:cxn modelId="{7FC0F894-99B0-442A-8589-57AC33DC48D7}" srcId="{55E93CFC-F9DE-4976-AA28-A11803469098}" destId="{2664FAFC-0242-465B-9268-45D6AA07C73F}" srcOrd="0" destOrd="0" parTransId="{54A84645-5240-4270-BF35-AF2203EE6BF4}" sibTransId="{D2E92F9C-9FFA-41EE-A31C-0531B7AD6DF3}"/>
    <dgm:cxn modelId="{606272B8-EE87-40FB-BB98-8385B2FED6B1}" srcId="{2664FAFC-0242-465B-9268-45D6AA07C73F}" destId="{0C06062A-D57D-44A2-B4DF-4770C22CFF29}" srcOrd="4" destOrd="0" parTransId="{EF9F4CC7-8A00-46F6-A672-252FD4CFB92F}" sibTransId="{5786263A-902B-4E58-A54C-BDE8064CA391}"/>
    <dgm:cxn modelId="{E3E591C0-32DE-498E-8326-58719D1C83CC}" type="presOf" srcId="{C1CEEEEC-0C6E-4F19-846D-D65F215C4EB4}" destId="{151D0895-E8C9-4478-B9B8-BAECFB8AEBC2}" srcOrd="0" destOrd="0" presId="urn:microsoft.com/office/officeart/2008/layout/RadialCluster"/>
    <dgm:cxn modelId="{DE70F8CB-0E2B-4587-A05B-6A91404AEC71}" type="presOf" srcId="{2664FAFC-0242-465B-9268-45D6AA07C73F}" destId="{DBDE29CB-B85D-43A5-8D29-AD22722ED69D}" srcOrd="0" destOrd="0" presId="urn:microsoft.com/office/officeart/2008/layout/RadialCluster"/>
    <dgm:cxn modelId="{9FECFDD0-A5AC-422D-A292-F97F02C87DE9}" type="presOf" srcId="{12FCC9F7-A671-4E57-A610-7ABFB0957EAC}" destId="{EA91BDD1-EE68-40BA-95AE-2B0198D20BDE}" srcOrd="0" destOrd="0" presId="urn:microsoft.com/office/officeart/2008/layout/RadialCluster"/>
    <dgm:cxn modelId="{45B604D5-14C2-49AF-9668-C6812506C63A}" srcId="{2664FAFC-0242-465B-9268-45D6AA07C73F}" destId="{12FCC9F7-A671-4E57-A610-7ABFB0957EAC}" srcOrd="1" destOrd="0" parTransId="{DAA73AF4-7A10-4A44-AE36-D053B987E9A7}" sibTransId="{971CA82E-9197-4C35-80D8-14AB3AD07BEE}"/>
    <dgm:cxn modelId="{10D1D8E0-A090-482E-BA19-7317B242949D}" type="presOf" srcId="{D4742973-1DA7-45BB-BB85-8635FA2E8B0D}" destId="{FA072597-93C1-4A19-BEEC-908F0309F276}" srcOrd="0" destOrd="0" presId="urn:microsoft.com/office/officeart/2008/layout/RadialCluster"/>
    <dgm:cxn modelId="{8DF904E2-139B-4583-9B4E-1B0F42CDF5AC}" type="presOf" srcId="{EF9F4CC7-8A00-46F6-A672-252FD4CFB92F}" destId="{22042919-B716-4B78-87C0-F03C1B656668}" srcOrd="0" destOrd="0" presId="urn:microsoft.com/office/officeart/2008/layout/RadialCluster"/>
    <dgm:cxn modelId="{79D80DE8-99D9-4194-9D0F-BAB93A793DD9}" type="presOf" srcId="{DAA73AF4-7A10-4A44-AE36-D053B987E9A7}" destId="{000CD038-D6B5-4621-95BE-46A43EB0EE41}" srcOrd="0" destOrd="0" presId="urn:microsoft.com/office/officeart/2008/layout/RadialCluster"/>
    <dgm:cxn modelId="{80BE725C-60B4-44AC-900B-1380D1C3DF11}" type="presParOf" srcId="{40764393-84B8-48A6-8530-5F5555782D84}" destId="{1297C677-A8B2-41AE-B3C6-9922083D580A}" srcOrd="0" destOrd="0" presId="urn:microsoft.com/office/officeart/2008/layout/RadialCluster"/>
    <dgm:cxn modelId="{482D075B-93CD-40F3-9491-4CCF286E55A6}" type="presParOf" srcId="{1297C677-A8B2-41AE-B3C6-9922083D580A}" destId="{DBDE29CB-B85D-43A5-8D29-AD22722ED69D}" srcOrd="0" destOrd="0" presId="urn:microsoft.com/office/officeart/2008/layout/RadialCluster"/>
    <dgm:cxn modelId="{C36DF83F-882B-4B0C-BBC2-E7AEB9592210}" type="presParOf" srcId="{1297C677-A8B2-41AE-B3C6-9922083D580A}" destId="{66A7787A-9AE7-4FFF-AFE7-9DC811A141E7}" srcOrd="1" destOrd="0" presId="urn:microsoft.com/office/officeart/2008/layout/RadialCluster"/>
    <dgm:cxn modelId="{5AEB908D-9678-4DD6-AA1B-C8B7CB145382}" type="presParOf" srcId="{1297C677-A8B2-41AE-B3C6-9922083D580A}" destId="{23070754-3358-46DC-B03D-640107EF32F3}" srcOrd="2" destOrd="0" presId="urn:microsoft.com/office/officeart/2008/layout/RadialCluster"/>
    <dgm:cxn modelId="{3828247A-A436-4A44-A510-A9CFEE1EB7D6}" type="presParOf" srcId="{1297C677-A8B2-41AE-B3C6-9922083D580A}" destId="{000CD038-D6B5-4621-95BE-46A43EB0EE41}" srcOrd="3" destOrd="0" presId="urn:microsoft.com/office/officeart/2008/layout/RadialCluster"/>
    <dgm:cxn modelId="{1A23A36A-C9CE-40A3-98A8-129ACD3A1691}" type="presParOf" srcId="{1297C677-A8B2-41AE-B3C6-9922083D580A}" destId="{EA91BDD1-EE68-40BA-95AE-2B0198D20BDE}" srcOrd="4" destOrd="0" presId="urn:microsoft.com/office/officeart/2008/layout/RadialCluster"/>
    <dgm:cxn modelId="{493CE1B7-F16B-4B0E-9F51-1F8E5148FB6B}" type="presParOf" srcId="{1297C677-A8B2-41AE-B3C6-9922083D580A}" destId="{F283BBB0-34A2-433B-B987-E15A455683E1}" srcOrd="5" destOrd="0" presId="urn:microsoft.com/office/officeart/2008/layout/RadialCluster"/>
    <dgm:cxn modelId="{A74F081F-A5CD-4F53-8687-15995027F3DF}" type="presParOf" srcId="{1297C677-A8B2-41AE-B3C6-9922083D580A}" destId="{89482A4C-8F07-4359-8043-67FC55E62965}" srcOrd="6" destOrd="0" presId="urn:microsoft.com/office/officeart/2008/layout/RadialCluster"/>
    <dgm:cxn modelId="{3A85467E-050E-45FA-A21D-16202EC70598}" type="presParOf" srcId="{1297C677-A8B2-41AE-B3C6-9922083D580A}" destId="{FA072597-93C1-4A19-BEEC-908F0309F276}" srcOrd="7" destOrd="0" presId="urn:microsoft.com/office/officeart/2008/layout/RadialCluster"/>
    <dgm:cxn modelId="{D76264A0-7FC0-45CC-AB92-85D146F326EE}" type="presParOf" srcId="{1297C677-A8B2-41AE-B3C6-9922083D580A}" destId="{151D0895-E8C9-4478-B9B8-BAECFB8AEBC2}" srcOrd="8" destOrd="0" presId="urn:microsoft.com/office/officeart/2008/layout/RadialCluster"/>
    <dgm:cxn modelId="{E9EA07C2-88EC-4901-A17D-C7E51656A8BE}" type="presParOf" srcId="{1297C677-A8B2-41AE-B3C6-9922083D580A}" destId="{22042919-B716-4B78-87C0-F03C1B656668}" srcOrd="9" destOrd="0" presId="urn:microsoft.com/office/officeart/2008/layout/RadialCluster"/>
    <dgm:cxn modelId="{3D8135EB-9979-4978-B0A1-2F3B9C5001E0}" type="presParOf" srcId="{1297C677-A8B2-41AE-B3C6-9922083D580A}" destId="{98DBB77F-D5D4-42F8-9C3C-53A4932E6C54}"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E29CB-B85D-43A5-8D29-AD22722ED69D}">
      <dsp:nvSpPr>
        <dsp:cNvPr id="0" name=""/>
        <dsp:cNvSpPr/>
      </dsp:nvSpPr>
      <dsp:spPr>
        <a:xfrm>
          <a:off x="2574340" y="1846331"/>
          <a:ext cx="1419894" cy="1419894"/>
        </a:xfrm>
        <a:prstGeom prst="round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dirty="0" err="1"/>
            <a:t>Everzwijn</a:t>
          </a:r>
          <a:endParaRPr lang="en-US" sz="2300" kern="1200" dirty="0"/>
        </a:p>
      </dsp:txBody>
      <dsp:txXfrm>
        <a:off x="2643654" y="1915645"/>
        <a:ext cx="1281266" cy="1281266"/>
      </dsp:txXfrm>
    </dsp:sp>
    <dsp:sp modelId="{66A7787A-9AE7-4FFF-AFE7-9DC811A141E7}">
      <dsp:nvSpPr>
        <dsp:cNvPr id="0" name=""/>
        <dsp:cNvSpPr/>
      </dsp:nvSpPr>
      <dsp:spPr>
        <a:xfrm rot="16200000">
          <a:off x="2883352" y="1445395"/>
          <a:ext cx="801870" cy="0"/>
        </a:xfrm>
        <a:custGeom>
          <a:avLst/>
          <a:gdLst/>
          <a:ahLst/>
          <a:cxnLst/>
          <a:rect l="0" t="0" r="0" b="0"/>
          <a:pathLst>
            <a:path>
              <a:moveTo>
                <a:pt x="0" y="0"/>
              </a:moveTo>
              <a:lnTo>
                <a:pt x="80187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070754-3358-46DC-B03D-640107EF32F3}">
      <dsp:nvSpPr>
        <dsp:cNvPr id="0" name=""/>
        <dsp:cNvSpPr/>
      </dsp:nvSpPr>
      <dsp:spPr>
        <a:xfrm>
          <a:off x="2808622" y="93131"/>
          <a:ext cx="951329" cy="951329"/>
        </a:xfrm>
        <a:prstGeom prst="roundRect">
          <a:avLst/>
        </a:prstGeom>
        <a:solidFill>
          <a:schemeClr val="accent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err="1"/>
            <a:t>Landbouwers</a:t>
          </a:r>
          <a:endParaRPr lang="en-US" sz="1100" kern="1200" dirty="0"/>
        </a:p>
      </dsp:txBody>
      <dsp:txXfrm>
        <a:off x="2855062" y="139571"/>
        <a:ext cx="858449" cy="858449"/>
      </dsp:txXfrm>
    </dsp:sp>
    <dsp:sp modelId="{000CD038-D6B5-4621-95BE-46A43EB0EE41}">
      <dsp:nvSpPr>
        <dsp:cNvPr id="0" name=""/>
        <dsp:cNvSpPr/>
      </dsp:nvSpPr>
      <dsp:spPr>
        <a:xfrm rot="20520000">
          <a:off x="3976104" y="2211133"/>
          <a:ext cx="740856" cy="0"/>
        </a:xfrm>
        <a:custGeom>
          <a:avLst/>
          <a:gdLst/>
          <a:ahLst/>
          <a:cxnLst/>
          <a:rect l="0" t="0" r="0" b="0"/>
          <a:pathLst>
            <a:path>
              <a:moveTo>
                <a:pt x="0" y="0"/>
              </a:moveTo>
              <a:lnTo>
                <a:pt x="74085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91BDD1-EE68-40BA-95AE-2B0198D20BDE}">
      <dsp:nvSpPr>
        <dsp:cNvPr id="0" name=""/>
        <dsp:cNvSpPr/>
      </dsp:nvSpPr>
      <dsp:spPr>
        <a:xfrm>
          <a:off x="4698830" y="1466447"/>
          <a:ext cx="951329" cy="95132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a:t>Jagers</a:t>
          </a:r>
          <a:endParaRPr lang="en-US" sz="1600" kern="1200" dirty="0"/>
        </a:p>
      </dsp:txBody>
      <dsp:txXfrm>
        <a:off x="4745270" y="1512887"/>
        <a:ext cx="858449" cy="858449"/>
      </dsp:txXfrm>
    </dsp:sp>
    <dsp:sp modelId="{F283BBB0-34A2-433B-B987-E15A455683E1}">
      <dsp:nvSpPr>
        <dsp:cNvPr id="0" name=""/>
        <dsp:cNvSpPr/>
      </dsp:nvSpPr>
      <dsp:spPr>
        <a:xfrm rot="3240000">
          <a:off x="3692509" y="3477372"/>
          <a:ext cx="521985" cy="0"/>
        </a:xfrm>
        <a:custGeom>
          <a:avLst/>
          <a:gdLst/>
          <a:ahLst/>
          <a:cxnLst/>
          <a:rect l="0" t="0" r="0" b="0"/>
          <a:pathLst>
            <a:path>
              <a:moveTo>
                <a:pt x="0" y="0"/>
              </a:moveTo>
              <a:lnTo>
                <a:pt x="52198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482A4C-8F07-4359-8043-67FC55E62965}">
      <dsp:nvSpPr>
        <dsp:cNvPr id="0" name=""/>
        <dsp:cNvSpPr/>
      </dsp:nvSpPr>
      <dsp:spPr>
        <a:xfrm>
          <a:off x="3976835" y="3688520"/>
          <a:ext cx="951329" cy="951329"/>
        </a:xfrm>
        <a:prstGeom prst="round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a:t>Burgers</a:t>
          </a:r>
          <a:endParaRPr lang="en-US" sz="1600" kern="1200" dirty="0"/>
        </a:p>
      </dsp:txBody>
      <dsp:txXfrm>
        <a:off x="4023275" y="3734960"/>
        <a:ext cx="858449" cy="858449"/>
      </dsp:txXfrm>
    </dsp:sp>
    <dsp:sp modelId="{FA072597-93C1-4A19-BEEC-908F0309F276}">
      <dsp:nvSpPr>
        <dsp:cNvPr id="0" name=""/>
        <dsp:cNvSpPr/>
      </dsp:nvSpPr>
      <dsp:spPr>
        <a:xfrm rot="7560000">
          <a:off x="2354080" y="3477372"/>
          <a:ext cx="521985" cy="0"/>
        </a:xfrm>
        <a:custGeom>
          <a:avLst/>
          <a:gdLst/>
          <a:ahLst/>
          <a:cxnLst/>
          <a:rect l="0" t="0" r="0" b="0"/>
          <a:pathLst>
            <a:path>
              <a:moveTo>
                <a:pt x="0" y="0"/>
              </a:moveTo>
              <a:lnTo>
                <a:pt x="52198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1D0895-E8C9-4478-B9B8-BAECFB8AEBC2}">
      <dsp:nvSpPr>
        <dsp:cNvPr id="0" name=""/>
        <dsp:cNvSpPr/>
      </dsp:nvSpPr>
      <dsp:spPr>
        <a:xfrm>
          <a:off x="1640410" y="3688520"/>
          <a:ext cx="951329" cy="951329"/>
        </a:xfrm>
        <a:prstGeom prst="roundRect">
          <a:avLst/>
        </a:prstGeom>
        <a:solidFill>
          <a:schemeClr val="accent6"/>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err="1"/>
            <a:t>Natuur</a:t>
          </a:r>
          <a:endParaRPr lang="en-US" sz="1100" kern="1200" dirty="0"/>
        </a:p>
        <a:p>
          <a:pPr marL="0" lvl="0" indent="0" algn="ctr" defTabSz="488950">
            <a:lnSpc>
              <a:spcPct val="90000"/>
            </a:lnSpc>
            <a:spcBef>
              <a:spcPct val="0"/>
            </a:spcBef>
            <a:spcAft>
              <a:spcPct val="35000"/>
            </a:spcAft>
            <a:buNone/>
          </a:pPr>
          <a:r>
            <a:rPr lang="en-US" sz="1100" kern="1200" dirty="0" err="1"/>
            <a:t>verenigingen</a:t>
          </a:r>
          <a:endParaRPr lang="en-US" sz="1100" kern="1200" dirty="0"/>
        </a:p>
      </dsp:txBody>
      <dsp:txXfrm>
        <a:off x="1686850" y="3734960"/>
        <a:ext cx="858449" cy="858449"/>
      </dsp:txXfrm>
    </dsp:sp>
    <dsp:sp modelId="{22042919-B716-4B78-87C0-F03C1B656668}">
      <dsp:nvSpPr>
        <dsp:cNvPr id="0" name=""/>
        <dsp:cNvSpPr/>
      </dsp:nvSpPr>
      <dsp:spPr>
        <a:xfrm rot="11880000">
          <a:off x="1851614" y="2211133"/>
          <a:ext cx="740856" cy="0"/>
        </a:xfrm>
        <a:custGeom>
          <a:avLst/>
          <a:gdLst/>
          <a:ahLst/>
          <a:cxnLst/>
          <a:rect l="0" t="0" r="0" b="0"/>
          <a:pathLst>
            <a:path>
              <a:moveTo>
                <a:pt x="0" y="0"/>
              </a:moveTo>
              <a:lnTo>
                <a:pt x="74085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DBB77F-D5D4-42F8-9C3C-53A4932E6C54}">
      <dsp:nvSpPr>
        <dsp:cNvPr id="0" name=""/>
        <dsp:cNvSpPr/>
      </dsp:nvSpPr>
      <dsp:spPr>
        <a:xfrm>
          <a:off x="918414" y="1466447"/>
          <a:ext cx="951329" cy="951329"/>
        </a:xfrm>
        <a:prstGeom prst="roundRect">
          <a:avLst/>
        </a:prstGeom>
        <a:solidFill>
          <a:schemeClr val="accent3"/>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err="1"/>
            <a:t>Beleidsmakers</a:t>
          </a:r>
          <a:endParaRPr lang="en-US" sz="1000" kern="1200" dirty="0"/>
        </a:p>
      </dsp:txBody>
      <dsp:txXfrm>
        <a:off x="964854" y="1512887"/>
        <a:ext cx="858449" cy="858449"/>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022FD5-E684-41AD-B0AC-FF1882909B98}" type="datetimeFigureOut">
              <a:rPr lang="nl-BE" smtClean="0"/>
              <a:t>2023-10-19</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033D5A-B7DC-4E22-B828-127A979A1826}" type="slidenum">
              <a:rPr lang="nl-BE" smtClean="0"/>
              <a:t>‹nr.›</a:t>
            </a:fld>
            <a:endParaRPr lang="nl-BE"/>
          </a:p>
        </p:txBody>
      </p:sp>
    </p:spTree>
    <p:extLst>
      <p:ext uri="{BB962C8B-B14F-4D97-AF65-F5344CB8AC3E}">
        <p14:creationId xmlns:p14="http://schemas.microsoft.com/office/powerpoint/2010/main" val="3321370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a:spcBef>
                <a:spcPts val="0"/>
              </a:spcBef>
              <a:spcAft>
                <a:spcPts val="0"/>
              </a:spcAft>
            </a:pPr>
            <a:r>
              <a:rPr lang="nl-BE" sz="1800" b="0" i="0" u="none" strike="noStrike" dirty="0">
                <a:solidFill>
                  <a:srgbClr val="000000"/>
                </a:solidFill>
                <a:effectLst/>
                <a:latin typeface="Calibri" panose="020F0502020204030204" pitchFamily="34" charset="0"/>
              </a:rPr>
              <a:t>Het afschot van everzwijn wordt jaarlijks gemonitord. De resultaten (zie onderstaande figuur) tonen een stijgende trend in het verwezenlijkt afschot. Opvallend is de piek 2021. Mogelijks speelt hier de inhaalbeweging na corona. Maar ook omgevingsfactoren kunnen meespelen, zoals klimaat of voedselbeschikbaarheid. Wel lijkt de stijgende trend af te toppen, toch minstens in het buitengebied waar de dieren reeds een tiental jaar aanwezig zijn. Dit kan erop wijzen dat met de huidige aanpak de maximale capaciteit van afschot in deze regio’s stilaan bereikt is. In de gemeenten waar het everzwijn nog maar sinds kort aanwezig is, nemen we nog steeds een stijging in het afschot waar.</a:t>
            </a:r>
            <a:endParaRPr lang="nl-BE" b="0" dirty="0">
              <a:effectLst/>
            </a:endParaRPr>
          </a:p>
          <a:p>
            <a:br>
              <a:rPr lang="nl-BE" dirty="0"/>
            </a:br>
            <a:endParaRPr lang="nl-BE" dirty="0"/>
          </a:p>
        </p:txBody>
      </p:sp>
      <p:sp>
        <p:nvSpPr>
          <p:cNvPr id="4" name="Tijdelijke aanduiding voor dianummer 3"/>
          <p:cNvSpPr>
            <a:spLocks noGrp="1"/>
          </p:cNvSpPr>
          <p:nvPr>
            <p:ph type="sldNum" sz="quarter" idx="5"/>
          </p:nvPr>
        </p:nvSpPr>
        <p:spPr/>
        <p:txBody>
          <a:bodyPr/>
          <a:lstStyle/>
          <a:p>
            <a:fld id="{ED033D5A-B7DC-4E22-B828-127A979A1826}" type="slidenum">
              <a:rPr lang="nl-BE" smtClean="0"/>
              <a:t>4</a:t>
            </a:fld>
            <a:endParaRPr lang="nl-BE"/>
          </a:p>
        </p:txBody>
      </p:sp>
    </p:spTree>
    <p:extLst>
      <p:ext uri="{BB962C8B-B14F-4D97-AF65-F5344CB8AC3E}">
        <p14:creationId xmlns:p14="http://schemas.microsoft.com/office/powerpoint/2010/main" val="2770258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b="0" i="0" u="none" strike="noStrike" dirty="0">
                <a:solidFill>
                  <a:srgbClr val="000000"/>
                </a:solidFill>
                <a:effectLst/>
                <a:latin typeface="Calibri" panose="020F0502020204030204" pitchFamily="34" charset="0"/>
              </a:rPr>
              <a:t>Het leefgebied van everzwijn situeert zich hoofdzakelijk in de provincie Limburg, met daarnaast ook populaties in de provincies Antwerpen en Vlaams-Brabant. In de periode 2019-2022 is gemiddeld in 51 gemeenten in Vlaanderen afschot van everzwijn gemeld, met een piek van 60 in 2020. In sommige gemeenten waar niet (of niet meer) geschoten wordt, kan niettemin een kleine populatie aanwezig zijn. Daarnaast kunnen ook nieuwe gebieden gekoloniseerd worden.</a:t>
            </a:r>
            <a:endParaRPr lang="nl-BE" dirty="0"/>
          </a:p>
        </p:txBody>
      </p:sp>
      <p:sp>
        <p:nvSpPr>
          <p:cNvPr id="4" name="Tijdelijke aanduiding voor dianummer 3"/>
          <p:cNvSpPr>
            <a:spLocks noGrp="1"/>
          </p:cNvSpPr>
          <p:nvPr>
            <p:ph type="sldNum" sz="quarter" idx="5"/>
          </p:nvPr>
        </p:nvSpPr>
        <p:spPr/>
        <p:txBody>
          <a:bodyPr/>
          <a:lstStyle/>
          <a:p>
            <a:fld id="{ED033D5A-B7DC-4E22-B828-127A979A1826}" type="slidenum">
              <a:rPr lang="nl-BE" smtClean="0"/>
              <a:t>5</a:t>
            </a:fld>
            <a:endParaRPr lang="nl-BE"/>
          </a:p>
        </p:txBody>
      </p:sp>
    </p:spTree>
    <p:extLst>
      <p:ext uri="{BB962C8B-B14F-4D97-AF65-F5344CB8AC3E}">
        <p14:creationId xmlns:p14="http://schemas.microsoft.com/office/powerpoint/2010/main" val="1581053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E982C7-47B8-F362-4CAD-4E29991995D3}"/>
              </a:ext>
            </a:extLst>
          </p:cNvPr>
          <p:cNvSpPr>
            <a:spLocks noGrp="1"/>
          </p:cNvSpPr>
          <p:nvPr>
            <p:ph type="ctrTitle"/>
          </p:nvPr>
        </p:nvSpPr>
        <p:spPr>
          <a:xfrm>
            <a:off x="1143000" y="1122363"/>
            <a:ext cx="6858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DD9BB33D-485F-66D3-0B8D-93C8E55F7DD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051A555B-72EC-4111-2844-055C3EE89A7B}"/>
              </a:ext>
            </a:extLst>
          </p:cNvPr>
          <p:cNvSpPr>
            <a:spLocks noGrp="1"/>
          </p:cNvSpPr>
          <p:nvPr>
            <p:ph type="dt" sz="half" idx="10"/>
          </p:nvPr>
        </p:nvSpPr>
        <p:spPr/>
        <p:txBody>
          <a:bodyPr/>
          <a:lstStyle/>
          <a:p>
            <a:fld id="{DF0B8292-154A-4F0A-B850-EBEF363BCC9D}" type="datetimeFigureOut">
              <a:rPr lang="nl-BE" smtClean="0"/>
              <a:t>2023-10-19</a:t>
            </a:fld>
            <a:endParaRPr lang="nl-BE"/>
          </a:p>
        </p:txBody>
      </p:sp>
      <p:sp>
        <p:nvSpPr>
          <p:cNvPr id="5" name="Tijdelijke aanduiding voor voettekst 4">
            <a:extLst>
              <a:ext uri="{FF2B5EF4-FFF2-40B4-BE49-F238E27FC236}">
                <a16:creationId xmlns:a16="http://schemas.microsoft.com/office/drawing/2014/main" id="{134FE4F1-8516-3F2A-CCA2-753A0FC84BB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DD794A42-8E5C-73CC-3DD3-D5CE0FAB3152}"/>
              </a:ext>
            </a:extLst>
          </p:cNvPr>
          <p:cNvSpPr>
            <a:spLocks noGrp="1"/>
          </p:cNvSpPr>
          <p:nvPr>
            <p:ph type="sldNum" sz="quarter" idx="12"/>
          </p:nvPr>
        </p:nvSpPr>
        <p:spPr/>
        <p:txBody>
          <a:bodyPr/>
          <a:lstStyle/>
          <a:p>
            <a:fld id="{A35C14FE-9299-4592-917D-636DF5B60EA1}" type="slidenum">
              <a:rPr lang="nl-BE" smtClean="0"/>
              <a:t>‹nr.›</a:t>
            </a:fld>
            <a:endParaRPr lang="nl-BE"/>
          </a:p>
        </p:txBody>
      </p:sp>
    </p:spTree>
    <p:extLst>
      <p:ext uri="{BB962C8B-B14F-4D97-AF65-F5344CB8AC3E}">
        <p14:creationId xmlns:p14="http://schemas.microsoft.com/office/powerpoint/2010/main" val="1789969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88C240-5740-53D1-023B-89D3A498298D}"/>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2DACA6D9-2031-2887-851E-F88E2B47740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E4B911F-A3E8-CCE9-4A89-773F4243CE83}"/>
              </a:ext>
            </a:extLst>
          </p:cNvPr>
          <p:cNvSpPr>
            <a:spLocks noGrp="1"/>
          </p:cNvSpPr>
          <p:nvPr>
            <p:ph type="dt" sz="half" idx="10"/>
          </p:nvPr>
        </p:nvSpPr>
        <p:spPr/>
        <p:txBody>
          <a:bodyPr/>
          <a:lstStyle/>
          <a:p>
            <a:fld id="{DF0B8292-154A-4F0A-B850-EBEF363BCC9D}" type="datetimeFigureOut">
              <a:rPr lang="nl-BE" smtClean="0"/>
              <a:t>2023-10-19</a:t>
            </a:fld>
            <a:endParaRPr lang="nl-BE"/>
          </a:p>
        </p:txBody>
      </p:sp>
      <p:sp>
        <p:nvSpPr>
          <p:cNvPr id="5" name="Tijdelijke aanduiding voor voettekst 4">
            <a:extLst>
              <a:ext uri="{FF2B5EF4-FFF2-40B4-BE49-F238E27FC236}">
                <a16:creationId xmlns:a16="http://schemas.microsoft.com/office/drawing/2014/main" id="{17D4686E-B698-B4B6-7699-55D07EB57B4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D144E512-7B1C-B5FD-B79A-7CA932558328}"/>
              </a:ext>
            </a:extLst>
          </p:cNvPr>
          <p:cNvSpPr>
            <a:spLocks noGrp="1"/>
          </p:cNvSpPr>
          <p:nvPr>
            <p:ph type="sldNum" sz="quarter" idx="12"/>
          </p:nvPr>
        </p:nvSpPr>
        <p:spPr/>
        <p:txBody>
          <a:bodyPr/>
          <a:lstStyle/>
          <a:p>
            <a:fld id="{A35C14FE-9299-4592-917D-636DF5B60EA1}" type="slidenum">
              <a:rPr lang="nl-BE" smtClean="0"/>
              <a:t>‹nr.›</a:t>
            </a:fld>
            <a:endParaRPr lang="nl-BE"/>
          </a:p>
        </p:txBody>
      </p:sp>
    </p:spTree>
    <p:extLst>
      <p:ext uri="{BB962C8B-B14F-4D97-AF65-F5344CB8AC3E}">
        <p14:creationId xmlns:p14="http://schemas.microsoft.com/office/powerpoint/2010/main" val="709228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31D158E-190A-46C7-3D54-FEFEA14295B6}"/>
              </a:ext>
            </a:extLst>
          </p:cNvPr>
          <p:cNvSpPr>
            <a:spLocks noGrp="1"/>
          </p:cNvSpPr>
          <p:nvPr>
            <p:ph type="title" orient="vert"/>
          </p:nvPr>
        </p:nvSpPr>
        <p:spPr>
          <a:xfrm>
            <a:off x="6543675" y="365125"/>
            <a:ext cx="1971675"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D2CC5441-8AD9-7B75-AFFF-2B17EA68D380}"/>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BC23354-8D7B-870A-899C-77DF3EFF0E17}"/>
              </a:ext>
            </a:extLst>
          </p:cNvPr>
          <p:cNvSpPr>
            <a:spLocks noGrp="1"/>
          </p:cNvSpPr>
          <p:nvPr>
            <p:ph type="dt" sz="half" idx="10"/>
          </p:nvPr>
        </p:nvSpPr>
        <p:spPr/>
        <p:txBody>
          <a:bodyPr/>
          <a:lstStyle/>
          <a:p>
            <a:fld id="{DF0B8292-154A-4F0A-B850-EBEF363BCC9D}" type="datetimeFigureOut">
              <a:rPr lang="nl-BE" smtClean="0"/>
              <a:t>2023-10-19</a:t>
            </a:fld>
            <a:endParaRPr lang="nl-BE"/>
          </a:p>
        </p:txBody>
      </p:sp>
      <p:sp>
        <p:nvSpPr>
          <p:cNvPr id="5" name="Tijdelijke aanduiding voor voettekst 4">
            <a:extLst>
              <a:ext uri="{FF2B5EF4-FFF2-40B4-BE49-F238E27FC236}">
                <a16:creationId xmlns:a16="http://schemas.microsoft.com/office/drawing/2014/main" id="{A2C72BC1-81F4-8AF0-350D-1D68F18CF49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D26A4F4-F0F6-E065-DBCF-38837911AC1F}"/>
              </a:ext>
            </a:extLst>
          </p:cNvPr>
          <p:cNvSpPr>
            <a:spLocks noGrp="1"/>
          </p:cNvSpPr>
          <p:nvPr>
            <p:ph type="sldNum" sz="quarter" idx="12"/>
          </p:nvPr>
        </p:nvSpPr>
        <p:spPr/>
        <p:txBody>
          <a:bodyPr/>
          <a:lstStyle/>
          <a:p>
            <a:fld id="{A35C14FE-9299-4592-917D-636DF5B60EA1}" type="slidenum">
              <a:rPr lang="nl-BE" smtClean="0"/>
              <a:t>‹nr.›</a:t>
            </a:fld>
            <a:endParaRPr lang="nl-BE"/>
          </a:p>
        </p:txBody>
      </p:sp>
    </p:spTree>
    <p:extLst>
      <p:ext uri="{BB962C8B-B14F-4D97-AF65-F5344CB8AC3E}">
        <p14:creationId xmlns:p14="http://schemas.microsoft.com/office/powerpoint/2010/main" val="495795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C72B07-F825-E014-F3CB-BFC9522B42A5}"/>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AF59B554-3AF7-A34C-CAC2-3BE1B2EAEC5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236EA32-055C-C451-9DB3-437D437E8001}"/>
              </a:ext>
            </a:extLst>
          </p:cNvPr>
          <p:cNvSpPr>
            <a:spLocks noGrp="1"/>
          </p:cNvSpPr>
          <p:nvPr>
            <p:ph type="dt" sz="half" idx="10"/>
          </p:nvPr>
        </p:nvSpPr>
        <p:spPr/>
        <p:txBody>
          <a:bodyPr/>
          <a:lstStyle/>
          <a:p>
            <a:fld id="{DF0B8292-154A-4F0A-B850-EBEF363BCC9D}" type="datetimeFigureOut">
              <a:rPr lang="nl-BE" smtClean="0"/>
              <a:t>2023-10-19</a:t>
            </a:fld>
            <a:endParaRPr lang="nl-BE"/>
          </a:p>
        </p:txBody>
      </p:sp>
      <p:sp>
        <p:nvSpPr>
          <p:cNvPr id="5" name="Tijdelijke aanduiding voor voettekst 4">
            <a:extLst>
              <a:ext uri="{FF2B5EF4-FFF2-40B4-BE49-F238E27FC236}">
                <a16:creationId xmlns:a16="http://schemas.microsoft.com/office/drawing/2014/main" id="{A5B87DD0-B45A-EEDF-E1D8-F424AD674108}"/>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91FCEF1-DC64-0024-0588-ACE6C165A3B9}"/>
              </a:ext>
            </a:extLst>
          </p:cNvPr>
          <p:cNvSpPr>
            <a:spLocks noGrp="1"/>
          </p:cNvSpPr>
          <p:nvPr>
            <p:ph type="sldNum" sz="quarter" idx="12"/>
          </p:nvPr>
        </p:nvSpPr>
        <p:spPr/>
        <p:txBody>
          <a:bodyPr/>
          <a:lstStyle/>
          <a:p>
            <a:fld id="{A35C14FE-9299-4592-917D-636DF5B60EA1}" type="slidenum">
              <a:rPr lang="nl-BE" smtClean="0"/>
              <a:t>‹nr.›</a:t>
            </a:fld>
            <a:endParaRPr lang="nl-BE"/>
          </a:p>
        </p:txBody>
      </p:sp>
    </p:spTree>
    <p:extLst>
      <p:ext uri="{BB962C8B-B14F-4D97-AF65-F5344CB8AC3E}">
        <p14:creationId xmlns:p14="http://schemas.microsoft.com/office/powerpoint/2010/main" val="171973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0FC88A-E05A-6324-33F9-50CD688562F6}"/>
              </a:ext>
            </a:extLst>
          </p:cNvPr>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E36E4BBC-7B47-28AD-D463-B21F4EB26DA2}"/>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05CA721-FB0C-870B-DE0C-667D2A88DEB1}"/>
              </a:ext>
            </a:extLst>
          </p:cNvPr>
          <p:cNvSpPr>
            <a:spLocks noGrp="1"/>
          </p:cNvSpPr>
          <p:nvPr>
            <p:ph type="dt" sz="half" idx="10"/>
          </p:nvPr>
        </p:nvSpPr>
        <p:spPr/>
        <p:txBody>
          <a:bodyPr/>
          <a:lstStyle/>
          <a:p>
            <a:fld id="{DF0B8292-154A-4F0A-B850-EBEF363BCC9D}" type="datetimeFigureOut">
              <a:rPr lang="nl-BE" smtClean="0"/>
              <a:t>2023-10-19</a:t>
            </a:fld>
            <a:endParaRPr lang="nl-BE"/>
          </a:p>
        </p:txBody>
      </p:sp>
      <p:sp>
        <p:nvSpPr>
          <p:cNvPr id="5" name="Tijdelijke aanduiding voor voettekst 4">
            <a:extLst>
              <a:ext uri="{FF2B5EF4-FFF2-40B4-BE49-F238E27FC236}">
                <a16:creationId xmlns:a16="http://schemas.microsoft.com/office/drawing/2014/main" id="{14482182-9F15-5839-EDFD-491145F22DD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09A8F48-ADB8-3CAB-4083-9AA6E6C04DA0}"/>
              </a:ext>
            </a:extLst>
          </p:cNvPr>
          <p:cNvSpPr>
            <a:spLocks noGrp="1"/>
          </p:cNvSpPr>
          <p:nvPr>
            <p:ph type="sldNum" sz="quarter" idx="12"/>
          </p:nvPr>
        </p:nvSpPr>
        <p:spPr/>
        <p:txBody>
          <a:bodyPr/>
          <a:lstStyle/>
          <a:p>
            <a:fld id="{A35C14FE-9299-4592-917D-636DF5B60EA1}" type="slidenum">
              <a:rPr lang="nl-BE" smtClean="0"/>
              <a:t>‹nr.›</a:t>
            </a:fld>
            <a:endParaRPr lang="nl-BE"/>
          </a:p>
        </p:txBody>
      </p:sp>
    </p:spTree>
    <p:extLst>
      <p:ext uri="{BB962C8B-B14F-4D97-AF65-F5344CB8AC3E}">
        <p14:creationId xmlns:p14="http://schemas.microsoft.com/office/powerpoint/2010/main" val="3894257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951F1-4F37-EAC3-98A2-CF8F359DDFCE}"/>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BAF77AB-6844-B9FE-A5F2-CED1D9D5BAF3}"/>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130897CF-2090-E4A8-F037-B84251433615}"/>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A2515922-009C-FBE4-FAD2-5C3DF3BBA51D}"/>
              </a:ext>
            </a:extLst>
          </p:cNvPr>
          <p:cNvSpPr>
            <a:spLocks noGrp="1"/>
          </p:cNvSpPr>
          <p:nvPr>
            <p:ph type="dt" sz="half" idx="10"/>
          </p:nvPr>
        </p:nvSpPr>
        <p:spPr/>
        <p:txBody>
          <a:bodyPr/>
          <a:lstStyle/>
          <a:p>
            <a:fld id="{DF0B8292-154A-4F0A-B850-EBEF363BCC9D}" type="datetimeFigureOut">
              <a:rPr lang="nl-BE" smtClean="0"/>
              <a:t>2023-10-19</a:t>
            </a:fld>
            <a:endParaRPr lang="nl-BE"/>
          </a:p>
        </p:txBody>
      </p:sp>
      <p:sp>
        <p:nvSpPr>
          <p:cNvPr id="6" name="Tijdelijke aanduiding voor voettekst 5">
            <a:extLst>
              <a:ext uri="{FF2B5EF4-FFF2-40B4-BE49-F238E27FC236}">
                <a16:creationId xmlns:a16="http://schemas.microsoft.com/office/drawing/2014/main" id="{2B91D876-56CB-B516-6F3A-7A27C3785504}"/>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0917287-857F-2FE6-6C68-6830A8B967BF}"/>
              </a:ext>
            </a:extLst>
          </p:cNvPr>
          <p:cNvSpPr>
            <a:spLocks noGrp="1"/>
          </p:cNvSpPr>
          <p:nvPr>
            <p:ph type="sldNum" sz="quarter" idx="12"/>
          </p:nvPr>
        </p:nvSpPr>
        <p:spPr/>
        <p:txBody>
          <a:bodyPr/>
          <a:lstStyle/>
          <a:p>
            <a:fld id="{A35C14FE-9299-4592-917D-636DF5B60EA1}" type="slidenum">
              <a:rPr lang="nl-BE" smtClean="0"/>
              <a:t>‹nr.›</a:t>
            </a:fld>
            <a:endParaRPr lang="nl-BE"/>
          </a:p>
        </p:txBody>
      </p:sp>
    </p:spTree>
    <p:extLst>
      <p:ext uri="{BB962C8B-B14F-4D97-AF65-F5344CB8AC3E}">
        <p14:creationId xmlns:p14="http://schemas.microsoft.com/office/powerpoint/2010/main" val="4245426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6BEAAC-3C1E-3DE7-15AD-A84897964BBB}"/>
              </a:ext>
            </a:extLst>
          </p:cNvPr>
          <p:cNvSpPr>
            <a:spLocks noGrp="1"/>
          </p:cNvSpPr>
          <p:nvPr>
            <p:ph type="title"/>
          </p:nvPr>
        </p:nvSpPr>
        <p:spPr>
          <a:xfrm>
            <a:off x="629841" y="365126"/>
            <a:ext cx="78867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20150BC5-D3B2-8CBB-1378-02E5484F048C}"/>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BA21A89-B40C-37F7-86BC-65FCF2C91133}"/>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623DC2A2-3B4D-4210-621F-D477A8A38894}"/>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9E8CE6B-3BF3-E309-EE06-1DC96C91D242}"/>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F14EF9AB-9709-F613-3369-664B42469F39}"/>
              </a:ext>
            </a:extLst>
          </p:cNvPr>
          <p:cNvSpPr>
            <a:spLocks noGrp="1"/>
          </p:cNvSpPr>
          <p:nvPr>
            <p:ph type="dt" sz="half" idx="10"/>
          </p:nvPr>
        </p:nvSpPr>
        <p:spPr/>
        <p:txBody>
          <a:bodyPr/>
          <a:lstStyle/>
          <a:p>
            <a:fld id="{DF0B8292-154A-4F0A-B850-EBEF363BCC9D}" type="datetimeFigureOut">
              <a:rPr lang="nl-BE" smtClean="0"/>
              <a:t>2023-10-19</a:t>
            </a:fld>
            <a:endParaRPr lang="nl-BE"/>
          </a:p>
        </p:txBody>
      </p:sp>
      <p:sp>
        <p:nvSpPr>
          <p:cNvPr id="8" name="Tijdelijke aanduiding voor voettekst 7">
            <a:extLst>
              <a:ext uri="{FF2B5EF4-FFF2-40B4-BE49-F238E27FC236}">
                <a16:creationId xmlns:a16="http://schemas.microsoft.com/office/drawing/2014/main" id="{02CE963E-D2C6-E17C-2E53-450508EAD027}"/>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83D29416-391F-2EBD-984D-9C566C34F0DF}"/>
              </a:ext>
            </a:extLst>
          </p:cNvPr>
          <p:cNvSpPr>
            <a:spLocks noGrp="1"/>
          </p:cNvSpPr>
          <p:nvPr>
            <p:ph type="sldNum" sz="quarter" idx="12"/>
          </p:nvPr>
        </p:nvSpPr>
        <p:spPr/>
        <p:txBody>
          <a:bodyPr/>
          <a:lstStyle/>
          <a:p>
            <a:fld id="{A35C14FE-9299-4592-917D-636DF5B60EA1}" type="slidenum">
              <a:rPr lang="nl-BE" smtClean="0"/>
              <a:t>‹nr.›</a:t>
            </a:fld>
            <a:endParaRPr lang="nl-BE"/>
          </a:p>
        </p:txBody>
      </p:sp>
    </p:spTree>
    <p:extLst>
      <p:ext uri="{BB962C8B-B14F-4D97-AF65-F5344CB8AC3E}">
        <p14:creationId xmlns:p14="http://schemas.microsoft.com/office/powerpoint/2010/main" val="717108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AB043B-1F28-7F2B-C238-EFB8D6CA623B}"/>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FE4CBE0D-EE85-0509-C95C-F9C5C45AE8AC}"/>
              </a:ext>
            </a:extLst>
          </p:cNvPr>
          <p:cNvSpPr>
            <a:spLocks noGrp="1"/>
          </p:cNvSpPr>
          <p:nvPr>
            <p:ph type="dt" sz="half" idx="10"/>
          </p:nvPr>
        </p:nvSpPr>
        <p:spPr/>
        <p:txBody>
          <a:bodyPr/>
          <a:lstStyle/>
          <a:p>
            <a:fld id="{DF0B8292-154A-4F0A-B850-EBEF363BCC9D}" type="datetimeFigureOut">
              <a:rPr lang="nl-BE" smtClean="0"/>
              <a:t>2023-10-19</a:t>
            </a:fld>
            <a:endParaRPr lang="nl-BE"/>
          </a:p>
        </p:txBody>
      </p:sp>
      <p:sp>
        <p:nvSpPr>
          <p:cNvPr id="4" name="Tijdelijke aanduiding voor voettekst 3">
            <a:extLst>
              <a:ext uri="{FF2B5EF4-FFF2-40B4-BE49-F238E27FC236}">
                <a16:creationId xmlns:a16="http://schemas.microsoft.com/office/drawing/2014/main" id="{15894F03-51E1-689F-D679-A8AB0A7B7DC5}"/>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1A7524FF-D599-8FAC-C0B1-D6C308CBDF42}"/>
              </a:ext>
            </a:extLst>
          </p:cNvPr>
          <p:cNvSpPr>
            <a:spLocks noGrp="1"/>
          </p:cNvSpPr>
          <p:nvPr>
            <p:ph type="sldNum" sz="quarter" idx="12"/>
          </p:nvPr>
        </p:nvSpPr>
        <p:spPr/>
        <p:txBody>
          <a:bodyPr/>
          <a:lstStyle/>
          <a:p>
            <a:fld id="{A35C14FE-9299-4592-917D-636DF5B60EA1}" type="slidenum">
              <a:rPr lang="nl-BE" smtClean="0"/>
              <a:t>‹nr.›</a:t>
            </a:fld>
            <a:endParaRPr lang="nl-BE"/>
          </a:p>
        </p:txBody>
      </p:sp>
    </p:spTree>
    <p:extLst>
      <p:ext uri="{BB962C8B-B14F-4D97-AF65-F5344CB8AC3E}">
        <p14:creationId xmlns:p14="http://schemas.microsoft.com/office/powerpoint/2010/main" val="1090192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CDFC099-4824-2B49-FAA2-9F5C9A041C78}"/>
              </a:ext>
            </a:extLst>
          </p:cNvPr>
          <p:cNvSpPr>
            <a:spLocks noGrp="1"/>
          </p:cNvSpPr>
          <p:nvPr>
            <p:ph type="dt" sz="half" idx="10"/>
          </p:nvPr>
        </p:nvSpPr>
        <p:spPr/>
        <p:txBody>
          <a:bodyPr/>
          <a:lstStyle/>
          <a:p>
            <a:fld id="{DF0B8292-154A-4F0A-B850-EBEF363BCC9D}" type="datetimeFigureOut">
              <a:rPr lang="nl-BE" smtClean="0"/>
              <a:t>2023-10-19</a:t>
            </a:fld>
            <a:endParaRPr lang="nl-BE"/>
          </a:p>
        </p:txBody>
      </p:sp>
      <p:sp>
        <p:nvSpPr>
          <p:cNvPr id="3" name="Tijdelijke aanduiding voor voettekst 2">
            <a:extLst>
              <a:ext uri="{FF2B5EF4-FFF2-40B4-BE49-F238E27FC236}">
                <a16:creationId xmlns:a16="http://schemas.microsoft.com/office/drawing/2014/main" id="{1678F41F-3308-E187-4BB0-CAD71FF88FC9}"/>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31EB8CAB-8FDC-32E6-18C0-0E6C69BB8D77}"/>
              </a:ext>
            </a:extLst>
          </p:cNvPr>
          <p:cNvSpPr>
            <a:spLocks noGrp="1"/>
          </p:cNvSpPr>
          <p:nvPr>
            <p:ph type="sldNum" sz="quarter" idx="12"/>
          </p:nvPr>
        </p:nvSpPr>
        <p:spPr/>
        <p:txBody>
          <a:bodyPr/>
          <a:lstStyle/>
          <a:p>
            <a:fld id="{A35C14FE-9299-4592-917D-636DF5B60EA1}" type="slidenum">
              <a:rPr lang="nl-BE" smtClean="0"/>
              <a:t>‹nr.›</a:t>
            </a:fld>
            <a:endParaRPr lang="nl-BE"/>
          </a:p>
        </p:txBody>
      </p:sp>
    </p:spTree>
    <p:extLst>
      <p:ext uri="{BB962C8B-B14F-4D97-AF65-F5344CB8AC3E}">
        <p14:creationId xmlns:p14="http://schemas.microsoft.com/office/powerpoint/2010/main" val="3231386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36D094-1EED-48FF-CE9E-261BB7D470C7}"/>
              </a:ext>
            </a:extLst>
          </p:cNvPr>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361CA5A9-5F2F-FB64-0956-B08A5E1373AC}"/>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3B547A86-2194-86F0-E02D-4286F08AE6B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084C890-3983-8274-4741-CBE4C5A4F22A}"/>
              </a:ext>
            </a:extLst>
          </p:cNvPr>
          <p:cNvSpPr>
            <a:spLocks noGrp="1"/>
          </p:cNvSpPr>
          <p:nvPr>
            <p:ph type="dt" sz="half" idx="10"/>
          </p:nvPr>
        </p:nvSpPr>
        <p:spPr/>
        <p:txBody>
          <a:bodyPr/>
          <a:lstStyle/>
          <a:p>
            <a:fld id="{DF0B8292-154A-4F0A-B850-EBEF363BCC9D}" type="datetimeFigureOut">
              <a:rPr lang="nl-BE" smtClean="0"/>
              <a:t>2023-10-19</a:t>
            </a:fld>
            <a:endParaRPr lang="nl-BE"/>
          </a:p>
        </p:txBody>
      </p:sp>
      <p:sp>
        <p:nvSpPr>
          <p:cNvPr id="6" name="Tijdelijke aanduiding voor voettekst 5">
            <a:extLst>
              <a:ext uri="{FF2B5EF4-FFF2-40B4-BE49-F238E27FC236}">
                <a16:creationId xmlns:a16="http://schemas.microsoft.com/office/drawing/2014/main" id="{2A215A8C-CAFA-AD4C-2CB7-AAD6B7C83EB8}"/>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2281427D-0410-939F-97B3-1449F621AE47}"/>
              </a:ext>
            </a:extLst>
          </p:cNvPr>
          <p:cNvSpPr>
            <a:spLocks noGrp="1"/>
          </p:cNvSpPr>
          <p:nvPr>
            <p:ph type="sldNum" sz="quarter" idx="12"/>
          </p:nvPr>
        </p:nvSpPr>
        <p:spPr/>
        <p:txBody>
          <a:bodyPr/>
          <a:lstStyle/>
          <a:p>
            <a:fld id="{A35C14FE-9299-4592-917D-636DF5B60EA1}" type="slidenum">
              <a:rPr lang="nl-BE" smtClean="0"/>
              <a:t>‹nr.›</a:t>
            </a:fld>
            <a:endParaRPr lang="nl-BE"/>
          </a:p>
        </p:txBody>
      </p:sp>
    </p:spTree>
    <p:extLst>
      <p:ext uri="{BB962C8B-B14F-4D97-AF65-F5344CB8AC3E}">
        <p14:creationId xmlns:p14="http://schemas.microsoft.com/office/powerpoint/2010/main" val="2893282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B90FFD-9105-C881-2270-6B36327E69F4}"/>
              </a:ext>
            </a:extLst>
          </p:cNvPr>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78FD0581-EFBF-72FF-6E48-D6C5383CAC06}"/>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EE425904-D5C3-EC22-15D8-C180DEDC20B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3809717-BF21-7312-4F51-70001A042E09}"/>
              </a:ext>
            </a:extLst>
          </p:cNvPr>
          <p:cNvSpPr>
            <a:spLocks noGrp="1"/>
          </p:cNvSpPr>
          <p:nvPr>
            <p:ph type="dt" sz="half" idx="10"/>
          </p:nvPr>
        </p:nvSpPr>
        <p:spPr/>
        <p:txBody>
          <a:bodyPr/>
          <a:lstStyle/>
          <a:p>
            <a:fld id="{DF0B8292-154A-4F0A-B850-EBEF363BCC9D}" type="datetimeFigureOut">
              <a:rPr lang="nl-BE" smtClean="0"/>
              <a:t>2023-10-19</a:t>
            </a:fld>
            <a:endParaRPr lang="nl-BE"/>
          </a:p>
        </p:txBody>
      </p:sp>
      <p:sp>
        <p:nvSpPr>
          <p:cNvPr id="6" name="Tijdelijke aanduiding voor voettekst 5">
            <a:extLst>
              <a:ext uri="{FF2B5EF4-FFF2-40B4-BE49-F238E27FC236}">
                <a16:creationId xmlns:a16="http://schemas.microsoft.com/office/drawing/2014/main" id="{BB568BFD-9FF3-6333-E84D-623727C180EA}"/>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AEB1C02-323A-6EB4-17FC-A3649EB44B90}"/>
              </a:ext>
            </a:extLst>
          </p:cNvPr>
          <p:cNvSpPr>
            <a:spLocks noGrp="1"/>
          </p:cNvSpPr>
          <p:nvPr>
            <p:ph type="sldNum" sz="quarter" idx="12"/>
          </p:nvPr>
        </p:nvSpPr>
        <p:spPr/>
        <p:txBody>
          <a:bodyPr/>
          <a:lstStyle/>
          <a:p>
            <a:fld id="{A35C14FE-9299-4592-917D-636DF5B60EA1}" type="slidenum">
              <a:rPr lang="nl-BE" smtClean="0"/>
              <a:t>‹nr.›</a:t>
            </a:fld>
            <a:endParaRPr lang="nl-BE"/>
          </a:p>
        </p:txBody>
      </p:sp>
    </p:spTree>
    <p:extLst>
      <p:ext uri="{BB962C8B-B14F-4D97-AF65-F5344CB8AC3E}">
        <p14:creationId xmlns:p14="http://schemas.microsoft.com/office/powerpoint/2010/main" val="2743466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7560269-08A1-8076-8B2C-1543A08ACED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E0182BB-86B2-4A61-13DC-0018BAC4584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B30F6C4-8DFD-F018-4E70-853334A11BF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B8292-154A-4F0A-B850-EBEF363BCC9D}" type="datetimeFigureOut">
              <a:rPr lang="nl-BE" smtClean="0"/>
              <a:t>2023-10-19</a:t>
            </a:fld>
            <a:endParaRPr lang="nl-BE"/>
          </a:p>
        </p:txBody>
      </p:sp>
      <p:sp>
        <p:nvSpPr>
          <p:cNvPr id="5" name="Tijdelijke aanduiding voor voettekst 4">
            <a:extLst>
              <a:ext uri="{FF2B5EF4-FFF2-40B4-BE49-F238E27FC236}">
                <a16:creationId xmlns:a16="http://schemas.microsoft.com/office/drawing/2014/main" id="{8139396E-5ACE-CFF7-3DD8-1F4726F4865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9D3B2855-FB7B-EF22-3534-4F03506BD5E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14FE-9299-4592-917D-636DF5B60EA1}" type="slidenum">
              <a:rPr lang="nl-BE" smtClean="0"/>
              <a:t>‹nr.›</a:t>
            </a:fld>
            <a:endParaRPr lang="nl-BE"/>
          </a:p>
        </p:txBody>
      </p:sp>
    </p:spTree>
    <p:extLst>
      <p:ext uri="{BB962C8B-B14F-4D97-AF65-F5344CB8AC3E}">
        <p14:creationId xmlns:p14="http://schemas.microsoft.com/office/powerpoint/2010/main" val="96014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Jolien.wevers@limburg.be" TargetMode="External"/><Relationship Id="rId2" Type="http://schemas.openxmlformats.org/officeDocument/2006/relationships/hyperlink" Target="mailto:everzwijn@vlaanderen.be"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faunabeheer.inbo.b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faunabeheer.inbo.b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Freeform 35">
            <a:extLst>
              <a:ext uri="{FF2B5EF4-FFF2-40B4-BE49-F238E27FC236}">
                <a16:creationId xmlns:a16="http://schemas.microsoft.com/office/drawing/2014/main" id="{67CE0F55-F0E8-0817-5A0B-7180A28515B0}"/>
              </a:ext>
            </a:extLst>
          </p:cNvPr>
          <p:cNvSpPr>
            <a:spLocks/>
          </p:cNvSpPr>
          <p:nvPr/>
        </p:nvSpPr>
        <p:spPr bwMode="auto">
          <a:xfrm>
            <a:off x="6539725" y="5798770"/>
            <a:ext cx="2008852" cy="626841"/>
          </a:xfrm>
          <a:custGeom>
            <a:avLst/>
            <a:gdLst>
              <a:gd name="T0" fmla="*/ 426 w 495"/>
              <a:gd name="T1" fmla="*/ 102 h 106"/>
              <a:gd name="T2" fmla="*/ 60 w 495"/>
              <a:gd name="T3" fmla="*/ 103 h 106"/>
              <a:gd name="T4" fmla="*/ 1 w 495"/>
              <a:gd name="T5" fmla="*/ 51 h 106"/>
              <a:gd name="T6" fmla="*/ 63 w 495"/>
              <a:gd name="T7" fmla="*/ 5 h 106"/>
              <a:gd name="T8" fmla="*/ 430 w 495"/>
              <a:gd name="T9" fmla="*/ 4 h 106"/>
              <a:gd name="T10" fmla="*/ 495 w 495"/>
              <a:gd name="T11" fmla="*/ 51 h 106"/>
              <a:gd name="T12" fmla="*/ 426 w 495"/>
              <a:gd name="T13" fmla="*/ 102 h 106"/>
            </a:gdLst>
            <a:ahLst/>
            <a:cxnLst>
              <a:cxn ang="0">
                <a:pos x="T0" y="T1"/>
              </a:cxn>
              <a:cxn ang="0">
                <a:pos x="T2" y="T3"/>
              </a:cxn>
              <a:cxn ang="0">
                <a:pos x="T4" y="T5"/>
              </a:cxn>
              <a:cxn ang="0">
                <a:pos x="T6" y="T7"/>
              </a:cxn>
              <a:cxn ang="0">
                <a:pos x="T8" y="T9"/>
              </a:cxn>
              <a:cxn ang="0">
                <a:pos x="T10" y="T11"/>
              </a:cxn>
              <a:cxn ang="0">
                <a:pos x="T12" y="T13"/>
              </a:cxn>
            </a:cxnLst>
            <a:rect l="0" t="0" r="r" b="b"/>
            <a:pathLst>
              <a:path w="495" h="106">
                <a:moveTo>
                  <a:pt x="426" y="102"/>
                </a:moveTo>
                <a:cubicBezTo>
                  <a:pt x="304" y="102"/>
                  <a:pt x="182" y="103"/>
                  <a:pt x="60" y="103"/>
                </a:cubicBezTo>
                <a:cubicBezTo>
                  <a:pt x="27" y="106"/>
                  <a:pt x="0" y="79"/>
                  <a:pt x="1" y="51"/>
                </a:cubicBezTo>
                <a:cubicBezTo>
                  <a:pt x="2" y="24"/>
                  <a:pt x="25" y="4"/>
                  <a:pt x="63" y="5"/>
                </a:cubicBezTo>
                <a:cubicBezTo>
                  <a:pt x="185" y="3"/>
                  <a:pt x="307" y="5"/>
                  <a:pt x="430" y="4"/>
                </a:cubicBezTo>
                <a:cubicBezTo>
                  <a:pt x="466" y="0"/>
                  <a:pt x="495" y="24"/>
                  <a:pt x="495" y="51"/>
                </a:cubicBezTo>
                <a:cubicBezTo>
                  <a:pt x="495" y="79"/>
                  <a:pt x="466" y="103"/>
                  <a:pt x="426" y="102"/>
                </a:cubicBezTo>
                <a:close/>
              </a:path>
            </a:pathLst>
          </a:custGeom>
          <a:solidFill>
            <a:srgbClr val="FFE997"/>
          </a:solidFill>
          <a:ln w="9525">
            <a:no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29" name="Freeform 5">
            <a:extLst>
              <a:ext uri="{FF2B5EF4-FFF2-40B4-BE49-F238E27FC236}">
                <a16:creationId xmlns:a16="http://schemas.microsoft.com/office/drawing/2014/main" id="{AC984859-14C9-B068-491C-76BEFF21FDF0}"/>
              </a:ext>
            </a:extLst>
          </p:cNvPr>
          <p:cNvSpPr>
            <a:spLocks/>
          </p:cNvSpPr>
          <p:nvPr/>
        </p:nvSpPr>
        <p:spPr bwMode="auto">
          <a:xfrm>
            <a:off x="-10633" y="0"/>
            <a:ext cx="9140826" cy="3616325"/>
          </a:xfrm>
          <a:custGeom>
            <a:avLst/>
            <a:gdLst>
              <a:gd name="T0" fmla="*/ 2268 w 2268"/>
              <a:gd name="T1" fmla="*/ 708 h 846"/>
              <a:gd name="T2" fmla="*/ 2024 w 2268"/>
              <a:gd name="T3" fmla="*/ 690 h 846"/>
              <a:gd name="T4" fmla="*/ 1737 w 2268"/>
              <a:gd name="T5" fmla="*/ 681 h 846"/>
              <a:gd name="T6" fmla="*/ 1484 w 2268"/>
              <a:gd name="T7" fmla="*/ 680 h 846"/>
              <a:gd name="T8" fmla="*/ 1282 w 2268"/>
              <a:gd name="T9" fmla="*/ 685 h 846"/>
              <a:gd name="T10" fmla="*/ 1109 w 2268"/>
              <a:gd name="T11" fmla="*/ 696 h 846"/>
              <a:gd name="T12" fmla="*/ 890 w 2268"/>
              <a:gd name="T13" fmla="*/ 713 h 846"/>
              <a:gd name="T14" fmla="*/ 690 w 2268"/>
              <a:gd name="T15" fmla="*/ 734 h 846"/>
              <a:gd name="T16" fmla="*/ 498 w 2268"/>
              <a:gd name="T17" fmla="*/ 759 h 846"/>
              <a:gd name="T18" fmla="*/ 248 w 2268"/>
              <a:gd name="T19" fmla="*/ 798 h 846"/>
              <a:gd name="T20" fmla="*/ 149 w 2268"/>
              <a:gd name="T21" fmla="*/ 816 h 846"/>
              <a:gd name="T22" fmla="*/ 0 w 2268"/>
              <a:gd name="T23" fmla="*/ 846 h 846"/>
              <a:gd name="T24" fmla="*/ 6 w 2268"/>
              <a:gd name="T25" fmla="*/ 1 h 846"/>
              <a:gd name="T26" fmla="*/ 2268 w 2268"/>
              <a:gd name="T27" fmla="*/ 0 h 846"/>
              <a:gd name="T28" fmla="*/ 2268 w 2268"/>
              <a:gd name="T29" fmla="*/ 708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8" h="846">
                <a:moveTo>
                  <a:pt x="2268" y="708"/>
                </a:moveTo>
                <a:cubicBezTo>
                  <a:pt x="2148" y="701"/>
                  <a:pt x="2144" y="695"/>
                  <a:pt x="2024" y="690"/>
                </a:cubicBezTo>
                <a:cubicBezTo>
                  <a:pt x="1947" y="687"/>
                  <a:pt x="1813" y="681"/>
                  <a:pt x="1737" y="681"/>
                </a:cubicBezTo>
                <a:cubicBezTo>
                  <a:pt x="1644" y="681"/>
                  <a:pt x="1577" y="680"/>
                  <a:pt x="1484" y="680"/>
                </a:cubicBezTo>
                <a:cubicBezTo>
                  <a:pt x="1419" y="680"/>
                  <a:pt x="1347" y="685"/>
                  <a:pt x="1282" y="685"/>
                </a:cubicBezTo>
                <a:cubicBezTo>
                  <a:pt x="1216" y="688"/>
                  <a:pt x="1181" y="692"/>
                  <a:pt x="1109" y="696"/>
                </a:cubicBezTo>
                <a:cubicBezTo>
                  <a:pt x="1039" y="699"/>
                  <a:pt x="963" y="706"/>
                  <a:pt x="890" y="713"/>
                </a:cubicBezTo>
                <a:cubicBezTo>
                  <a:pt x="839" y="718"/>
                  <a:pt x="744" y="731"/>
                  <a:pt x="690" y="734"/>
                </a:cubicBezTo>
                <a:cubicBezTo>
                  <a:pt x="622" y="745"/>
                  <a:pt x="567" y="750"/>
                  <a:pt x="498" y="759"/>
                </a:cubicBezTo>
                <a:cubicBezTo>
                  <a:pt x="429" y="768"/>
                  <a:pt x="310" y="786"/>
                  <a:pt x="248" y="798"/>
                </a:cubicBezTo>
                <a:cubicBezTo>
                  <a:pt x="216" y="805"/>
                  <a:pt x="180" y="813"/>
                  <a:pt x="149" y="816"/>
                </a:cubicBezTo>
                <a:cubicBezTo>
                  <a:pt x="107" y="821"/>
                  <a:pt x="57" y="836"/>
                  <a:pt x="0" y="846"/>
                </a:cubicBezTo>
                <a:cubicBezTo>
                  <a:pt x="0" y="560"/>
                  <a:pt x="6" y="286"/>
                  <a:pt x="6" y="1"/>
                </a:cubicBezTo>
                <a:cubicBezTo>
                  <a:pt x="2268" y="0"/>
                  <a:pt x="2268" y="0"/>
                  <a:pt x="2268" y="0"/>
                </a:cubicBezTo>
                <a:cubicBezTo>
                  <a:pt x="2268" y="708"/>
                  <a:pt x="2268" y="708"/>
                  <a:pt x="2268" y="708"/>
                </a:cubicBezTo>
              </a:path>
            </a:pathLst>
          </a:custGeom>
          <a:solidFill>
            <a:srgbClr val="F6F3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4" name="Rectangle 9">
            <a:extLst>
              <a:ext uri="{FF2B5EF4-FFF2-40B4-BE49-F238E27FC236}">
                <a16:creationId xmlns:a16="http://schemas.microsoft.com/office/drawing/2014/main" id="{47CDF14F-ED5D-8F24-DD7B-107C982AA101}"/>
              </a:ext>
            </a:extLst>
          </p:cNvPr>
          <p:cNvSpPr>
            <a:spLocks noChangeArrowheads="1"/>
          </p:cNvSpPr>
          <p:nvPr/>
        </p:nvSpPr>
        <p:spPr bwMode="auto">
          <a:xfrm>
            <a:off x="2822575" y="1781175"/>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sz="1800" b="0" i="0" u="none" strike="noStrike" cap="none" normalizeH="0" baseline="0" dirty="0">
              <a:ln>
                <a:noFill/>
              </a:ln>
              <a:solidFill>
                <a:schemeClr val="tx1"/>
              </a:solidFill>
              <a:effectLst/>
              <a:latin typeface="Arial" panose="020B0604020202020204" pitchFamily="34" charset="0"/>
            </a:endParaRPr>
          </a:p>
        </p:txBody>
      </p:sp>
      <p:grpSp>
        <p:nvGrpSpPr>
          <p:cNvPr id="1048" name="Groep 1047">
            <a:extLst>
              <a:ext uri="{FF2B5EF4-FFF2-40B4-BE49-F238E27FC236}">
                <a16:creationId xmlns:a16="http://schemas.microsoft.com/office/drawing/2014/main" id="{44EF1E28-CF1B-EC72-CC2B-E400A1B2D586}"/>
              </a:ext>
            </a:extLst>
          </p:cNvPr>
          <p:cNvGrpSpPr/>
          <p:nvPr/>
        </p:nvGrpSpPr>
        <p:grpSpPr>
          <a:xfrm>
            <a:off x="338138" y="441509"/>
            <a:ext cx="3004946" cy="707886"/>
            <a:chOff x="338138" y="441509"/>
            <a:chExt cx="3004946" cy="707886"/>
          </a:xfrm>
        </p:grpSpPr>
        <p:pic>
          <p:nvPicPr>
            <p:cNvPr id="1030" name="Picture 6">
              <a:extLst>
                <a:ext uri="{FF2B5EF4-FFF2-40B4-BE49-F238E27FC236}">
                  <a16:creationId xmlns:a16="http://schemas.microsoft.com/office/drawing/2014/main" id="{95194AAB-047B-F536-9B96-2863DD4EA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8" y="515938"/>
              <a:ext cx="11128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Tekstvak 1037">
              <a:extLst>
                <a:ext uri="{FF2B5EF4-FFF2-40B4-BE49-F238E27FC236}">
                  <a16:creationId xmlns:a16="http://schemas.microsoft.com/office/drawing/2014/main" id="{014110F7-AC77-92EE-EB10-09B82751BE2B}"/>
                </a:ext>
              </a:extLst>
            </p:cNvPr>
            <p:cNvSpPr txBox="1"/>
            <p:nvPr/>
          </p:nvSpPr>
          <p:spPr>
            <a:xfrm>
              <a:off x="1439857" y="441509"/>
              <a:ext cx="1903227" cy="707886"/>
            </a:xfrm>
            <a:prstGeom prst="rect">
              <a:avLst/>
            </a:prstGeom>
            <a:noFill/>
          </p:spPr>
          <p:txBody>
            <a:bodyPr wrap="square" rtlCol="0">
              <a:spAutoFit/>
            </a:bodyPr>
            <a:lstStyle/>
            <a:p>
              <a:r>
                <a:rPr lang="nl-BE" sz="2000" dirty="0">
                  <a:latin typeface="Grandview Display" panose="020B0502040204020203" pitchFamily="34" charset="0"/>
                </a:rPr>
                <a:t>het everzwijn</a:t>
              </a:r>
            </a:p>
            <a:p>
              <a:r>
                <a:rPr lang="nl-BE" sz="2000" dirty="0">
                  <a:latin typeface="Grandview Display" panose="020B0502040204020203" pitchFamily="34" charset="0"/>
                </a:rPr>
                <a:t>in </a:t>
              </a:r>
              <a:r>
                <a:rPr lang="nl-BE" sz="2000" dirty="0" err="1">
                  <a:latin typeface="Grandview Display" panose="020B0502040204020203" pitchFamily="34" charset="0"/>
                </a:rPr>
                <a:t>vlaanderen</a:t>
              </a:r>
              <a:endParaRPr lang="nl-BE" sz="2000" dirty="0">
                <a:latin typeface="Grandview Display" panose="020B0502040204020203" pitchFamily="34" charset="0"/>
              </a:endParaRPr>
            </a:p>
          </p:txBody>
        </p:sp>
      </p:grpSp>
      <p:sp>
        <p:nvSpPr>
          <p:cNvPr id="1039" name="Tekstvak 1038">
            <a:extLst>
              <a:ext uri="{FF2B5EF4-FFF2-40B4-BE49-F238E27FC236}">
                <a16:creationId xmlns:a16="http://schemas.microsoft.com/office/drawing/2014/main" id="{6F127243-8134-442B-4022-C68573F4B6B4}"/>
              </a:ext>
            </a:extLst>
          </p:cNvPr>
          <p:cNvSpPr txBox="1"/>
          <p:nvPr/>
        </p:nvSpPr>
        <p:spPr>
          <a:xfrm>
            <a:off x="6749054" y="5916892"/>
            <a:ext cx="1903227" cy="369332"/>
          </a:xfrm>
          <a:prstGeom prst="rect">
            <a:avLst/>
          </a:prstGeom>
          <a:noFill/>
        </p:spPr>
        <p:txBody>
          <a:bodyPr wrap="square" rtlCol="0">
            <a:spAutoFit/>
          </a:bodyPr>
          <a:lstStyle/>
          <a:p>
            <a:r>
              <a:rPr lang="nl-BE" dirty="0">
                <a:latin typeface="Grandview Display" panose="020B0502040204020203" pitchFamily="34" charset="0"/>
              </a:rPr>
              <a:t>Jolien Wevers</a:t>
            </a:r>
          </a:p>
        </p:txBody>
      </p:sp>
      <p:sp>
        <p:nvSpPr>
          <p:cNvPr id="2" name="Tekstvak 1">
            <a:extLst>
              <a:ext uri="{FF2B5EF4-FFF2-40B4-BE49-F238E27FC236}">
                <a16:creationId xmlns:a16="http://schemas.microsoft.com/office/drawing/2014/main" id="{C4B7D671-AAA3-8121-B585-5CEA18235DC9}"/>
              </a:ext>
            </a:extLst>
          </p:cNvPr>
          <p:cNvSpPr txBox="1"/>
          <p:nvPr/>
        </p:nvSpPr>
        <p:spPr>
          <a:xfrm>
            <a:off x="1606394" y="2890391"/>
            <a:ext cx="5937757" cy="1077218"/>
          </a:xfrm>
          <a:prstGeom prst="rect">
            <a:avLst/>
          </a:prstGeom>
          <a:noFill/>
        </p:spPr>
        <p:txBody>
          <a:bodyPr wrap="square" rtlCol="0">
            <a:spAutoFit/>
          </a:bodyPr>
          <a:lstStyle/>
          <a:p>
            <a:r>
              <a:rPr lang="nl-BE" sz="3200" dirty="0">
                <a:latin typeface="Grandview Display" panose="020B0502040204020203" pitchFamily="34" charset="0"/>
              </a:rPr>
              <a:t>Samenleven met everzwijnen: </a:t>
            </a:r>
            <a:r>
              <a:rPr lang="nl-BE" sz="3200" i="1" dirty="0">
                <a:latin typeface="Grandview Display" panose="020B0502040204020203" pitchFamily="34" charset="0"/>
              </a:rPr>
              <a:t>hoe doe je dat?</a:t>
            </a:r>
          </a:p>
        </p:txBody>
      </p:sp>
    </p:spTree>
    <p:extLst>
      <p:ext uri="{BB962C8B-B14F-4D97-AF65-F5344CB8AC3E}">
        <p14:creationId xmlns:p14="http://schemas.microsoft.com/office/powerpoint/2010/main" val="3422543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F77E566C-878B-AFDB-5108-1D1212F61B36}"/>
              </a:ext>
            </a:extLst>
          </p:cNvPr>
          <p:cNvSpPr>
            <a:spLocks/>
          </p:cNvSpPr>
          <p:nvPr/>
        </p:nvSpPr>
        <p:spPr bwMode="auto">
          <a:xfrm>
            <a:off x="-21266" y="1"/>
            <a:ext cx="9239694" cy="1945758"/>
          </a:xfrm>
          <a:custGeom>
            <a:avLst/>
            <a:gdLst>
              <a:gd name="T0" fmla="*/ 2268 w 2268"/>
              <a:gd name="T1" fmla="*/ 708 h 846"/>
              <a:gd name="T2" fmla="*/ 2024 w 2268"/>
              <a:gd name="T3" fmla="*/ 690 h 846"/>
              <a:gd name="T4" fmla="*/ 1737 w 2268"/>
              <a:gd name="T5" fmla="*/ 681 h 846"/>
              <a:gd name="T6" fmla="*/ 1484 w 2268"/>
              <a:gd name="T7" fmla="*/ 680 h 846"/>
              <a:gd name="T8" fmla="*/ 1282 w 2268"/>
              <a:gd name="T9" fmla="*/ 685 h 846"/>
              <a:gd name="T10" fmla="*/ 1109 w 2268"/>
              <a:gd name="T11" fmla="*/ 696 h 846"/>
              <a:gd name="T12" fmla="*/ 890 w 2268"/>
              <a:gd name="T13" fmla="*/ 713 h 846"/>
              <a:gd name="T14" fmla="*/ 690 w 2268"/>
              <a:gd name="T15" fmla="*/ 734 h 846"/>
              <a:gd name="T16" fmla="*/ 498 w 2268"/>
              <a:gd name="T17" fmla="*/ 759 h 846"/>
              <a:gd name="T18" fmla="*/ 248 w 2268"/>
              <a:gd name="T19" fmla="*/ 798 h 846"/>
              <a:gd name="T20" fmla="*/ 149 w 2268"/>
              <a:gd name="T21" fmla="*/ 816 h 846"/>
              <a:gd name="T22" fmla="*/ 0 w 2268"/>
              <a:gd name="T23" fmla="*/ 846 h 846"/>
              <a:gd name="T24" fmla="*/ 6 w 2268"/>
              <a:gd name="T25" fmla="*/ 1 h 846"/>
              <a:gd name="T26" fmla="*/ 2268 w 2268"/>
              <a:gd name="T27" fmla="*/ 0 h 846"/>
              <a:gd name="T28" fmla="*/ 2268 w 2268"/>
              <a:gd name="T29" fmla="*/ 708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8" h="846">
                <a:moveTo>
                  <a:pt x="2268" y="708"/>
                </a:moveTo>
                <a:cubicBezTo>
                  <a:pt x="2148" y="701"/>
                  <a:pt x="2144" y="695"/>
                  <a:pt x="2024" y="690"/>
                </a:cubicBezTo>
                <a:cubicBezTo>
                  <a:pt x="1947" y="687"/>
                  <a:pt x="1813" y="681"/>
                  <a:pt x="1737" y="681"/>
                </a:cubicBezTo>
                <a:cubicBezTo>
                  <a:pt x="1644" y="681"/>
                  <a:pt x="1577" y="680"/>
                  <a:pt x="1484" y="680"/>
                </a:cubicBezTo>
                <a:cubicBezTo>
                  <a:pt x="1419" y="680"/>
                  <a:pt x="1347" y="685"/>
                  <a:pt x="1282" y="685"/>
                </a:cubicBezTo>
                <a:cubicBezTo>
                  <a:pt x="1216" y="688"/>
                  <a:pt x="1181" y="692"/>
                  <a:pt x="1109" y="696"/>
                </a:cubicBezTo>
                <a:cubicBezTo>
                  <a:pt x="1039" y="699"/>
                  <a:pt x="963" y="706"/>
                  <a:pt x="890" y="713"/>
                </a:cubicBezTo>
                <a:cubicBezTo>
                  <a:pt x="839" y="718"/>
                  <a:pt x="744" y="731"/>
                  <a:pt x="690" y="734"/>
                </a:cubicBezTo>
                <a:cubicBezTo>
                  <a:pt x="622" y="745"/>
                  <a:pt x="567" y="750"/>
                  <a:pt x="498" y="759"/>
                </a:cubicBezTo>
                <a:cubicBezTo>
                  <a:pt x="429" y="768"/>
                  <a:pt x="310" y="786"/>
                  <a:pt x="248" y="798"/>
                </a:cubicBezTo>
                <a:cubicBezTo>
                  <a:pt x="216" y="805"/>
                  <a:pt x="180" y="813"/>
                  <a:pt x="149" y="816"/>
                </a:cubicBezTo>
                <a:cubicBezTo>
                  <a:pt x="107" y="821"/>
                  <a:pt x="57" y="836"/>
                  <a:pt x="0" y="846"/>
                </a:cubicBezTo>
                <a:cubicBezTo>
                  <a:pt x="0" y="560"/>
                  <a:pt x="6" y="286"/>
                  <a:pt x="6" y="1"/>
                </a:cubicBezTo>
                <a:cubicBezTo>
                  <a:pt x="2268" y="0"/>
                  <a:pt x="2268" y="0"/>
                  <a:pt x="2268" y="0"/>
                </a:cubicBezTo>
                <a:cubicBezTo>
                  <a:pt x="2268" y="708"/>
                  <a:pt x="2268" y="708"/>
                  <a:pt x="2268" y="708"/>
                </a:cubicBezTo>
              </a:path>
            </a:pathLst>
          </a:custGeom>
          <a:solidFill>
            <a:srgbClr val="F6F3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
        <p:nvSpPr>
          <p:cNvPr id="3" name="Freeform 35">
            <a:extLst>
              <a:ext uri="{FF2B5EF4-FFF2-40B4-BE49-F238E27FC236}">
                <a16:creationId xmlns:a16="http://schemas.microsoft.com/office/drawing/2014/main" id="{30C1293D-62CF-6C76-4C8D-CF77AC2C3A7E}"/>
              </a:ext>
            </a:extLst>
          </p:cNvPr>
          <p:cNvSpPr>
            <a:spLocks/>
          </p:cNvSpPr>
          <p:nvPr/>
        </p:nvSpPr>
        <p:spPr bwMode="auto">
          <a:xfrm>
            <a:off x="6348340" y="6337009"/>
            <a:ext cx="2604275" cy="375685"/>
          </a:xfrm>
          <a:custGeom>
            <a:avLst/>
            <a:gdLst>
              <a:gd name="T0" fmla="*/ 426 w 495"/>
              <a:gd name="T1" fmla="*/ 102 h 106"/>
              <a:gd name="T2" fmla="*/ 60 w 495"/>
              <a:gd name="T3" fmla="*/ 103 h 106"/>
              <a:gd name="T4" fmla="*/ 1 w 495"/>
              <a:gd name="T5" fmla="*/ 51 h 106"/>
              <a:gd name="T6" fmla="*/ 63 w 495"/>
              <a:gd name="T7" fmla="*/ 5 h 106"/>
              <a:gd name="T8" fmla="*/ 430 w 495"/>
              <a:gd name="T9" fmla="*/ 4 h 106"/>
              <a:gd name="T10" fmla="*/ 495 w 495"/>
              <a:gd name="T11" fmla="*/ 51 h 106"/>
              <a:gd name="T12" fmla="*/ 426 w 495"/>
              <a:gd name="T13" fmla="*/ 102 h 106"/>
            </a:gdLst>
            <a:ahLst/>
            <a:cxnLst>
              <a:cxn ang="0">
                <a:pos x="T0" y="T1"/>
              </a:cxn>
              <a:cxn ang="0">
                <a:pos x="T2" y="T3"/>
              </a:cxn>
              <a:cxn ang="0">
                <a:pos x="T4" y="T5"/>
              </a:cxn>
              <a:cxn ang="0">
                <a:pos x="T6" y="T7"/>
              </a:cxn>
              <a:cxn ang="0">
                <a:pos x="T8" y="T9"/>
              </a:cxn>
              <a:cxn ang="0">
                <a:pos x="T10" y="T11"/>
              </a:cxn>
              <a:cxn ang="0">
                <a:pos x="T12" y="T13"/>
              </a:cxn>
            </a:cxnLst>
            <a:rect l="0" t="0" r="r" b="b"/>
            <a:pathLst>
              <a:path w="495" h="106">
                <a:moveTo>
                  <a:pt x="426" y="102"/>
                </a:moveTo>
                <a:cubicBezTo>
                  <a:pt x="304" y="102"/>
                  <a:pt x="182" y="103"/>
                  <a:pt x="60" y="103"/>
                </a:cubicBezTo>
                <a:cubicBezTo>
                  <a:pt x="27" y="106"/>
                  <a:pt x="0" y="79"/>
                  <a:pt x="1" y="51"/>
                </a:cubicBezTo>
                <a:cubicBezTo>
                  <a:pt x="2" y="24"/>
                  <a:pt x="25" y="4"/>
                  <a:pt x="63" y="5"/>
                </a:cubicBezTo>
                <a:cubicBezTo>
                  <a:pt x="185" y="3"/>
                  <a:pt x="307" y="5"/>
                  <a:pt x="430" y="4"/>
                </a:cubicBezTo>
                <a:cubicBezTo>
                  <a:pt x="466" y="0"/>
                  <a:pt x="495" y="24"/>
                  <a:pt x="495" y="51"/>
                </a:cubicBezTo>
                <a:cubicBezTo>
                  <a:pt x="495" y="79"/>
                  <a:pt x="466" y="103"/>
                  <a:pt x="426" y="102"/>
                </a:cubicBezTo>
                <a:close/>
              </a:path>
            </a:pathLst>
          </a:custGeom>
          <a:solidFill>
            <a:srgbClr val="FFE997"/>
          </a:solidFill>
          <a:ln w="9525">
            <a:no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 name="Tekstvak 3">
            <a:extLst>
              <a:ext uri="{FF2B5EF4-FFF2-40B4-BE49-F238E27FC236}">
                <a16:creationId xmlns:a16="http://schemas.microsoft.com/office/drawing/2014/main" id="{3ADFCB9F-99C3-652A-8369-8CFE1D826C6C}"/>
              </a:ext>
            </a:extLst>
          </p:cNvPr>
          <p:cNvSpPr txBox="1"/>
          <p:nvPr/>
        </p:nvSpPr>
        <p:spPr>
          <a:xfrm>
            <a:off x="374650" y="603548"/>
            <a:ext cx="6273800" cy="584775"/>
          </a:xfrm>
          <a:prstGeom prst="rect">
            <a:avLst/>
          </a:prstGeom>
          <a:noFill/>
        </p:spPr>
        <p:txBody>
          <a:bodyPr wrap="square" rtlCol="0">
            <a:spAutoFit/>
          </a:bodyPr>
          <a:lstStyle/>
          <a:p>
            <a:r>
              <a:rPr lang="nl-BE" sz="3200" dirty="0">
                <a:latin typeface="Grandview Display" panose="020B0502040204020203" pitchFamily="34" charset="0"/>
              </a:rPr>
              <a:t>Overleg</a:t>
            </a:r>
          </a:p>
        </p:txBody>
      </p:sp>
      <p:sp>
        <p:nvSpPr>
          <p:cNvPr id="5" name="Tekstvak 4">
            <a:extLst>
              <a:ext uri="{FF2B5EF4-FFF2-40B4-BE49-F238E27FC236}">
                <a16:creationId xmlns:a16="http://schemas.microsoft.com/office/drawing/2014/main" id="{235BED0C-1BD4-545A-F1AA-F8B5EC747E5A}"/>
              </a:ext>
            </a:extLst>
          </p:cNvPr>
          <p:cNvSpPr txBox="1"/>
          <p:nvPr/>
        </p:nvSpPr>
        <p:spPr>
          <a:xfrm>
            <a:off x="7137400" y="6325053"/>
            <a:ext cx="5130800" cy="369332"/>
          </a:xfrm>
          <a:prstGeom prst="rect">
            <a:avLst/>
          </a:prstGeom>
          <a:noFill/>
        </p:spPr>
        <p:txBody>
          <a:bodyPr wrap="square" rtlCol="0">
            <a:spAutoFit/>
          </a:bodyPr>
          <a:lstStyle/>
          <a:p>
            <a:r>
              <a:rPr lang="nl-BE" dirty="0" err="1">
                <a:latin typeface="Grandview Display" panose="020B0502040204020203" pitchFamily="34" charset="0"/>
              </a:rPr>
              <a:t>Toolbox</a:t>
            </a:r>
            <a:endParaRPr lang="nl-BE" dirty="0">
              <a:latin typeface="Grandview Display" panose="020B0502040204020203" pitchFamily="34" charset="0"/>
            </a:endParaRPr>
          </a:p>
        </p:txBody>
      </p:sp>
      <p:pic>
        <p:nvPicPr>
          <p:cNvPr id="7" name="Afbeelding 6" descr="Afbeelding met kaart&#10;&#10;Automatisch gegenereerde beschrijving">
            <a:extLst>
              <a:ext uri="{FF2B5EF4-FFF2-40B4-BE49-F238E27FC236}">
                <a16:creationId xmlns:a16="http://schemas.microsoft.com/office/drawing/2014/main" id="{FD4A1B41-3909-67D9-61A4-A2003FAB811C}"/>
              </a:ext>
            </a:extLst>
          </p:cNvPr>
          <p:cNvPicPr>
            <a:picLocks noChangeAspect="1"/>
          </p:cNvPicPr>
          <p:nvPr/>
        </p:nvPicPr>
        <p:blipFill rotWithShape="1">
          <a:blip r:embed="rId2">
            <a:extLst>
              <a:ext uri="{28A0092B-C50C-407E-A947-70E740481C1C}">
                <a14:useLocalDpi xmlns:a14="http://schemas.microsoft.com/office/drawing/2010/main" val="0"/>
              </a:ext>
            </a:extLst>
          </a:blip>
          <a:srcRect l="7803" t="23529" r="7142" b="29540"/>
          <a:stretch/>
        </p:blipFill>
        <p:spPr>
          <a:xfrm>
            <a:off x="745363" y="3222820"/>
            <a:ext cx="7777419" cy="3036697"/>
          </a:xfrm>
          <a:prstGeom prst="rect">
            <a:avLst/>
          </a:prstGeom>
        </p:spPr>
      </p:pic>
      <p:sp>
        <p:nvSpPr>
          <p:cNvPr id="8" name="Tekstvak 7">
            <a:extLst>
              <a:ext uri="{FF2B5EF4-FFF2-40B4-BE49-F238E27FC236}">
                <a16:creationId xmlns:a16="http://schemas.microsoft.com/office/drawing/2014/main" id="{5F4BB010-969C-9E66-26EC-4751797E44EC}"/>
              </a:ext>
            </a:extLst>
          </p:cNvPr>
          <p:cNvSpPr txBox="1"/>
          <p:nvPr/>
        </p:nvSpPr>
        <p:spPr>
          <a:xfrm>
            <a:off x="475488" y="2121408"/>
            <a:ext cx="5495544" cy="923330"/>
          </a:xfrm>
          <a:prstGeom prst="rect">
            <a:avLst/>
          </a:prstGeom>
          <a:noFill/>
        </p:spPr>
        <p:txBody>
          <a:bodyPr wrap="square" rtlCol="0">
            <a:spAutoFit/>
          </a:bodyPr>
          <a:lstStyle/>
          <a:p>
            <a:pPr marL="285750" indent="-285750">
              <a:buFont typeface="Courier New" panose="02070309020205020404" pitchFamily="49" charset="0"/>
              <a:buChar char="o"/>
            </a:pPr>
            <a:r>
              <a:rPr lang="nl-BE" dirty="0">
                <a:latin typeface="Grandview Display" panose="020B0502040204020203" pitchFamily="34" charset="0"/>
              </a:rPr>
              <a:t>182 erkende wildbeheereenheden</a:t>
            </a:r>
          </a:p>
          <a:p>
            <a:pPr marL="285750" indent="-285750">
              <a:buFont typeface="Courier New" panose="02070309020205020404" pitchFamily="49" charset="0"/>
              <a:buChar char="o"/>
            </a:pPr>
            <a:r>
              <a:rPr lang="nl-BE" dirty="0">
                <a:latin typeface="Grandview Display" panose="020B0502040204020203" pitchFamily="34" charset="0"/>
              </a:rPr>
              <a:t>Overleg </a:t>
            </a:r>
            <a:r>
              <a:rPr lang="nl-BE" dirty="0" err="1">
                <a:latin typeface="Grandview Display" panose="020B0502040204020203" pitchFamily="34" charset="0"/>
              </a:rPr>
              <a:t>obv</a:t>
            </a:r>
            <a:r>
              <a:rPr lang="nl-BE" dirty="0">
                <a:latin typeface="Grandview Display" panose="020B0502040204020203" pitchFamily="34" charset="0"/>
              </a:rPr>
              <a:t> lokale situatie</a:t>
            </a:r>
          </a:p>
          <a:p>
            <a:pPr marL="285750" indent="-285750">
              <a:buFont typeface="Courier New" panose="02070309020205020404" pitchFamily="49" charset="0"/>
              <a:buChar char="o"/>
            </a:pPr>
            <a:r>
              <a:rPr lang="nl-BE" dirty="0">
                <a:latin typeface="Grandview Display" panose="020B0502040204020203" pitchFamily="34" charset="0"/>
              </a:rPr>
              <a:t>Afspraken over concrete maatregelen</a:t>
            </a:r>
          </a:p>
        </p:txBody>
      </p:sp>
    </p:spTree>
    <p:extLst>
      <p:ext uri="{BB962C8B-B14F-4D97-AF65-F5344CB8AC3E}">
        <p14:creationId xmlns:p14="http://schemas.microsoft.com/office/powerpoint/2010/main" val="2028736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F77E566C-878B-AFDB-5108-1D1212F61B36}"/>
              </a:ext>
            </a:extLst>
          </p:cNvPr>
          <p:cNvSpPr>
            <a:spLocks/>
          </p:cNvSpPr>
          <p:nvPr/>
        </p:nvSpPr>
        <p:spPr bwMode="auto">
          <a:xfrm>
            <a:off x="-21266" y="1"/>
            <a:ext cx="9239694" cy="1945758"/>
          </a:xfrm>
          <a:custGeom>
            <a:avLst/>
            <a:gdLst>
              <a:gd name="T0" fmla="*/ 2268 w 2268"/>
              <a:gd name="T1" fmla="*/ 708 h 846"/>
              <a:gd name="T2" fmla="*/ 2024 w 2268"/>
              <a:gd name="T3" fmla="*/ 690 h 846"/>
              <a:gd name="T4" fmla="*/ 1737 w 2268"/>
              <a:gd name="T5" fmla="*/ 681 h 846"/>
              <a:gd name="T6" fmla="*/ 1484 w 2268"/>
              <a:gd name="T7" fmla="*/ 680 h 846"/>
              <a:gd name="T8" fmla="*/ 1282 w 2268"/>
              <a:gd name="T9" fmla="*/ 685 h 846"/>
              <a:gd name="T10" fmla="*/ 1109 w 2268"/>
              <a:gd name="T11" fmla="*/ 696 h 846"/>
              <a:gd name="T12" fmla="*/ 890 w 2268"/>
              <a:gd name="T13" fmla="*/ 713 h 846"/>
              <a:gd name="T14" fmla="*/ 690 w 2268"/>
              <a:gd name="T15" fmla="*/ 734 h 846"/>
              <a:gd name="T16" fmla="*/ 498 w 2268"/>
              <a:gd name="T17" fmla="*/ 759 h 846"/>
              <a:gd name="T18" fmla="*/ 248 w 2268"/>
              <a:gd name="T19" fmla="*/ 798 h 846"/>
              <a:gd name="T20" fmla="*/ 149 w 2268"/>
              <a:gd name="T21" fmla="*/ 816 h 846"/>
              <a:gd name="T22" fmla="*/ 0 w 2268"/>
              <a:gd name="T23" fmla="*/ 846 h 846"/>
              <a:gd name="T24" fmla="*/ 6 w 2268"/>
              <a:gd name="T25" fmla="*/ 1 h 846"/>
              <a:gd name="T26" fmla="*/ 2268 w 2268"/>
              <a:gd name="T27" fmla="*/ 0 h 846"/>
              <a:gd name="T28" fmla="*/ 2268 w 2268"/>
              <a:gd name="T29" fmla="*/ 708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8" h="846">
                <a:moveTo>
                  <a:pt x="2268" y="708"/>
                </a:moveTo>
                <a:cubicBezTo>
                  <a:pt x="2148" y="701"/>
                  <a:pt x="2144" y="695"/>
                  <a:pt x="2024" y="690"/>
                </a:cubicBezTo>
                <a:cubicBezTo>
                  <a:pt x="1947" y="687"/>
                  <a:pt x="1813" y="681"/>
                  <a:pt x="1737" y="681"/>
                </a:cubicBezTo>
                <a:cubicBezTo>
                  <a:pt x="1644" y="681"/>
                  <a:pt x="1577" y="680"/>
                  <a:pt x="1484" y="680"/>
                </a:cubicBezTo>
                <a:cubicBezTo>
                  <a:pt x="1419" y="680"/>
                  <a:pt x="1347" y="685"/>
                  <a:pt x="1282" y="685"/>
                </a:cubicBezTo>
                <a:cubicBezTo>
                  <a:pt x="1216" y="688"/>
                  <a:pt x="1181" y="692"/>
                  <a:pt x="1109" y="696"/>
                </a:cubicBezTo>
                <a:cubicBezTo>
                  <a:pt x="1039" y="699"/>
                  <a:pt x="963" y="706"/>
                  <a:pt x="890" y="713"/>
                </a:cubicBezTo>
                <a:cubicBezTo>
                  <a:pt x="839" y="718"/>
                  <a:pt x="744" y="731"/>
                  <a:pt x="690" y="734"/>
                </a:cubicBezTo>
                <a:cubicBezTo>
                  <a:pt x="622" y="745"/>
                  <a:pt x="567" y="750"/>
                  <a:pt x="498" y="759"/>
                </a:cubicBezTo>
                <a:cubicBezTo>
                  <a:pt x="429" y="768"/>
                  <a:pt x="310" y="786"/>
                  <a:pt x="248" y="798"/>
                </a:cubicBezTo>
                <a:cubicBezTo>
                  <a:pt x="216" y="805"/>
                  <a:pt x="180" y="813"/>
                  <a:pt x="149" y="816"/>
                </a:cubicBezTo>
                <a:cubicBezTo>
                  <a:pt x="107" y="821"/>
                  <a:pt x="57" y="836"/>
                  <a:pt x="0" y="846"/>
                </a:cubicBezTo>
                <a:cubicBezTo>
                  <a:pt x="0" y="560"/>
                  <a:pt x="6" y="286"/>
                  <a:pt x="6" y="1"/>
                </a:cubicBezTo>
                <a:cubicBezTo>
                  <a:pt x="2268" y="0"/>
                  <a:pt x="2268" y="0"/>
                  <a:pt x="2268" y="0"/>
                </a:cubicBezTo>
                <a:cubicBezTo>
                  <a:pt x="2268" y="708"/>
                  <a:pt x="2268" y="708"/>
                  <a:pt x="2268" y="708"/>
                </a:cubicBezTo>
              </a:path>
            </a:pathLst>
          </a:custGeom>
          <a:solidFill>
            <a:srgbClr val="F6F3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
        <p:nvSpPr>
          <p:cNvPr id="3" name="Freeform 35">
            <a:extLst>
              <a:ext uri="{FF2B5EF4-FFF2-40B4-BE49-F238E27FC236}">
                <a16:creationId xmlns:a16="http://schemas.microsoft.com/office/drawing/2014/main" id="{30C1293D-62CF-6C76-4C8D-CF77AC2C3A7E}"/>
              </a:ext>
            </a:extLst>
          </p:cNvPr>
          <p:cNvSpPr>
            <a:spLocks/>
          </p:cNvSpPr>
          <p:nvPr/>
        </p:nvSpPr>
        <p:spPr bwMode="auto">
          <a:xfrm>
            <a:off x="6348340" y="6337009"/>
            <a:ext cx="2604275" cy="375685"/>
          </a:xfrm>
          <a:custGeom>
            <a:avLst/>
            <a:gdLst>
              <a:gd name="T0" fmla="*/ 426 w 495"/>
              <a:gd name="T1" fmla="*/ 102 h 106"/>
              <a:gd name="T2" fmla="*/ 60 w 495"/>
              <a:gd name="T3" fmla="*/ 103 h 106"/>
              <a:gd name="T4" fmla="*/ 1 w 495"/>
              <a:gd name="T5" fmla="*/ 51 h 106"/>
              <a:gd name="T6" fmla="*/ 63 w 495"/>
              <a:gd name="T7" fmla="*/ 5 h 106"/>
              <a:gd name="T8" fmla="*/ 430 w 495"/>
              <a:gd name="T9" fmla="*/ 4 h 106"/>
              <a:gd name="T10" fmla="*/ 495 w 495"/>
              <a:gd name="T11" fmla="*/ 51 h 106"/>
              <a:gd name="T12" fmla="*/ 426 w 495"/>
              <a:gd name="T13" fmla="*/ 102 h 106"/>
            </a:gdLst>
            <a:ahLst/>
            <a:cxnLst>
              <a:cxn ang="0">
                <a:pos x="T0" y="T1"/>
              </a:cxn>
              <a:cxn ang="0">
                <a:pos x="T2" y="T3"/>
              </a:cxn>
              <a:cxn ang="0">
                <a:pos x="T4" y="T5"/>
              </a:cxn>
              <a:cxn ang="0">
                <a:pos x="T6" y="T7"/>
              </a:cxn>
              <a:cxn ang="0">
                <a:pos x="T8" y="T9"/>
              </a:cxn>
              <a:cxn ang="0">
                <a:pos x="T10" y="T11"/>
              </a:cxn>
              <a:cxn ang="0">
                <a:pos x="T12" y="T13"/>
              </a:cxn>
            </a:cxnLst>
            <a:rect l="0" t="0" r="r" b="b"/>
            <a:pathLst>
              <a:path w="495" h="106">
                <a:moveTo>
                  <a:pt x="426" y="102"/>
                </a:moveTo>
                <a:cubicBezTo>
                  <a:pt x="304" y="102"/>
                  <a:pt x="182" y="103"/>
                  <a:pt x="60" y="103"/>
                </a:cubicBezTo>
                <a:cubicBezTo>
                  <a:pt x="27" y="106"/>
                  <a:pt x="0" y="79"/>
                  <a:pt x="1" y="51"/>
                </a:cubicBezTo>
                <a:cubicBezTo>
                  <a:pt x="2" y="24"/>
                  <a:pt x="25" y="4"/>
                  <a:pt x="63" y="5"/>
                </a:cubicBezTo>
                <a:cubicBezTo>
                  <a:pt x="185" y="3"/>
                  <a:pt x="307" y="5"/>
                  <a:pt x="430" y="4"/>
                </a:cubicBezTo>
                <a:cubicBezTo>
                  <a:pt x="466" y="0"/>
                  <a:pt x="495" y="24"/>
                  <a:pt x="495" y="51"/>
                </a:cubicBezTo>
                <a:cubicBezTo>
                  <a:pt x="495" y="79"/>
                  <a:pt x="466" y="103"/>
                  <a:pt x="426" y="102"/>
                </a:cubicBezTo>
                <a:close/>
              </a:path>
            </a:pathLst>
          </a:custGeom>
          <a:solidFill>
            <a:srgbClr val="FFE997"/>
          </a:solidFill>
          <a:ln w="9525">
            <a:no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 name="Tekstvak 3">
            <a:extLst>
              <a:ext uri="{FF2B5EF4-FFF2-40B4-BE49-F238E27FC236}">
                <a16:creationId xmlns:a16="http://schemas.microsoft.com/office/drawing/2014/main" id="{3ADFCB9F-99C3-652A-8369-8CFE1D826C6C}"/>
              </a:ext>
            </a:extLst>
          </p:cNvPr>
          <p:cNvSpPr txBox="1"/>
          <p:nvPr/>
        </p:nvSpPr>
        <p:spPr>
          <a:xfrm>
            <a:off x="374650" y="603548"/>
            <a:ext cx="6273800" cy="584775"/>
          </a:xfrm>
          <a:prstGeom prst="rect">
            <a:avLst/>
          </a:prstGeom>
          <a:noFill/>
        </p:spPr>
        <p:txBody>
          <a:bodyPr wrap="square" rtlCol="0">
            <a:spAutoFit/>
          </a:bodyPr>
          <a:lstStyle/>
          <a:p>
            <a:r>
              <a:rPr lang="nl-BE" sz="3200" dirty="0">
                <a:latin typeface="Grandview Display" panose="020B0502040204020203" pitchFamily="34" charset="0"/>
              </a:rPr>
              <a:t>Communicatie</a:t>
            </a:r>
          </a:p>
        </p:txBody>
      </p:sp>
      <p:sp>
        <p:nvSpPr>
          <p:cNvPr id="5" name="Tekstvak 4">
            <a:extLst>
              <a:ext uri="{FF2B5EF4-FFF2-40B4-BE49-F238E27FC236}">
                <a16:creationId xmlns:a16="http://schemas.microsoft.com/office/drawing/2014/main" id="{235BED0C-1BD4-545A-F1AA-F8B5EC747E5A}"/>
              </a:ext>
            </a:extLst>
          </p:cNvPr>
          <p:cNvSpPr txBox="1"/>
          <p:nvPr/>
        </p:nvSpPr>
        <p:spPr>
          <a:xfrm>
            <a:off x="7137400" y="6325053"/>
            <a:ext cx="5130800" cy="369332"/>
          </a:xfrm>
          <a:prstGeom prst="rect">
            <a:avLst/>
          </a:prstGeom>
          <a:noFill/>
        </p:spPr>
        <p:txBody>
          <a:bodyPr wrap="square" rtlCol="0">
            <a:spAutoFit/>
          </a:bodyPr>
          <a:lstStyle/>
          <a:p>
            <a:r>
              <a:rPr lang="nl-BE" dirty="0" err="1">
                <a:latin typeface="Grandview Display" panose="020B0502040204020203" pitchFamily="34" charset="0"/>
              </a:rPr>
              <a:t>Toolbox</a:t>
            </a:r>
            <a:endParaRPr lang="nl-BE" dirty="0">
              <a:latin typeface="Grandview Display" panose="020B0502040204020203" pitchFamily="34" charset="0"/>
            </a:endParaRPr>
          </a:p>
        </p:txBody>
      </p:sp>
      <p:sp>
        <p:nvSpPr>
          <p:cNvPr id="9" name="Tekstvak 8">
            <a:extLst>
              <a:ext uri="{FF2B5EF4-FFF2-40B4-BE49-F238E27FC236}">
                <a16:creationId xmlns:a16="http://schemas.microsoft.com/office/drawing/2014/main" id="{F69A2B2D-95BA-00C1-1243-8C23370DF9F0}"/>
              </a:ext>
            </a:extLst>
          </p:cNvPr>
          <p:cNvSpPr txBox="1"/>
          <p:nvPr/>
        </p:nvSpPr>
        <p:spPr>
          <a:xfrm>
            <a:off x="-21266" y="1995392"/>
            <a:ext cx="5495544" cy="1477328"/>
          </a:xfrm>
          <a:prstGeom prst="rect">
            <a:avLst/>
          </a:prstGeom>
          <a:noFill/>
        </p:spPr>
        <p:txBody>
          <a:bodyPr wrap="square" rtlCol="0">
            <a:spAutoFit/>
          </a:bodyPr>
          <a:lstStyle/>
          <a:p>
            <a:pPr algn="ctr"/>
            <a:r>
              <a:rPr lang="nl-BE" dirty="0">
                <a:latin typeface="Grandview Display" panose="020B0502040204020203" pitchFamily="34" charset="0"/>
              </a:rPr>
              <a:t>Beheer &amp; Beleid</a:t>
            </a:r>
          </a:p>
          <a:p>
            <a:pPr algn="ctr"/>
            <a:endParaRPr lang="nl-BE" dirty="0">
              <a:latin typeface="Grandview Display" panose="020B0502040204020203" pitchFamily="34" charset="0"/>
            </a:endParaRPr>
          </a:p>
          <a:p>
            <a:pPr algn="ctr"/>
            <a:r>
              <a:rPr lang="nl-BE" dirty="0">
                <a:latin typeface="Grandview Display" panose="020B0502040204020203" pitchFamily="34" charset="0"/>
              </a:rPr>
              <a:t>Gemeente</a:t>
            </a:r>
          </a:p>
          <a:p>
            <a:endParaRPr lang="nl-BE" dirty="0">
              <a:latin typeface="Grandview Display" panose="020B0502040204020203" pitchFamily="34" charset="0"/>
            </a:endParaRPr>
          </a:p>
          <a:p>
            <a:pPr algn="ctr"/>
            <a:r>
              <a:rPr lang="nl-BE" dirty="0">
                <a:latin typeface="Grandview Display" panose="020B0502040204020203" pitchFamily="34" charset="0"/>
              </a:rPr>
              <a:t>Burger</a:t>
            </a:r>
          </a:p>
        </p:txBody>
      </p:sp>
      <p:cxnSp>
        <p:nvCxnSpPr>
          <p:cNvPr id="11" name="Rechte verbindingslijn met pijl 10">
            <a:extLst>
              <a:ext uri="{FF2B5EF4-FFF2-40B4-BE49-F238E27FC236}">
                <a16:creationId xmlns:a16="http://schemas.microsoft.com/office/drawing/2014/main" id="{D87F2EC7-A900-8B7A-DDD2-B793C89DB060}"/>
              </a:ext>
            </a:extLst>
          </p:cNvPr>
          <p:cNvCxnSpPr/>
          <p:nvPr/>
        </p:nvCxnSpPr>
        <p:spPr>
          <a:xfrm>
            <a:off x="2726506" y="2377440"/>
            <a:ext cx="0" cy="2286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E6CFD72B-2241-AB3F-705F-2C617C8F855F}"/>
              </a:ext>
            </a:extLst>
          </p:cNvPr>
          <p:cNvCxnSpPr/>
          <p:nvPr/>
        </p:nvCxnSpPr>
        <p:spPr>
          <a:xfrm>
            <a:off x="2703646" y="2886456"/>
            <a:ext cx="0" cy="2286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4" name="Afbeelding 13">
            <a:extLst>
              <a:ext uri="{FF2B5EF4-FFF2-40B4-BE49-F238E27FC236}">
                <a16:creationId xmlns:a16="http://schemas.microsoft.com/office/drawing/2014/main" id="{D8350534-EEDD-5536-3E86-16707ECD52F0}"/>
              </a:ext>
            </a:extLst>
          </p:cNvPr>
          <p:cNvPicPr>
            <a:picLocks noChangeAspect="1"/>
          </p:cNvPicPr>
          <p:nvPr/>
        </p:nvPicPr>
        <p:blipFill>
          <a:blip r:embed="rId2"/>
          <a:stretch>
            <a:fillRect/>
          </a:stretch>
        </p:blipFill>
        <p:spPr>
          <a:xfrm>
            <a:off x="17437" y="3982784"/>
            <a:ext cx="9144000" cy="2234506"/>
          </a:xfrm>
          <a:prstGeom prst="rect">
            <a:avLst/>
          </a:prstGeom>
        </p:spPr>
      </p:pic>
      <p:pic>
        <p:nvPicPr>
          <p:cNvPr id="15" name="Afbeelding 14">
            <a:extLst>
              <a:ext uri="{FF2B5EF4-FFF2-40B4-BE49-F238E27FC236}">
                <a16:creationId xmlns:a16="http://schemas.microsoft.com/office/drawing/2014/main" id="{DDCD98B1-4F71-41FD-2DB6-8BD8BE0E0EBE}"/>
              </a:ext>
            </a:extLst>
          </p:cNvPr>
          <p:cNvPicPr>
            <a:picLocks noChangeAspect="1"/>
          </p:cNvPicPr>
          <p:nvPr/>
        </p:nvPicPr>
        <p:blipFill>
          <a:blip r:embed="rId3"/>
          <a:stretch>
            <a:fillRect/>
          </a:stretch>
        </p:blipFill>
        <p:spPr>
          <a:xfrm>
            <a:off x="5152364" y="423442"/>
            <a:ext cx="3929241" cy="3711963"/>
          </a:xfrm>
          <a:prstGeom prst="rect">
            <a:avLst/>
          </a:prstGeom>
        </p:spPr>
      </p:pic>
    </p:spTree>
    <p:extLst>
      <p:ext uri="{BB962C8B-B14F-4D97-AF65-F5344CB8AC3E}">
        <p14:creationId xmlns:p14="http://schemas.microsoft.com/office/powerpoint/2010/main" val="1037273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F77E566C-878B-AFDB-5108-1D1212F61B36}"/>
              </a:ext>
            </a:extLst>
          </p:cNvPr>
          <p:cNvSpPr>
            <a:spLocks/>
          </p:cNvSpPr>
          <p:nvPr/>
        </p:nvSpPr>
        <p:spPr bwMode="auto">
          <a:xfrm>
            <a:off x="-21266" y="1"/>
            <a:ext cx="9239694" cy="1945758"/>
          </a:xfrm>
          <a:custGeom>
            <a:avLst/>
            <a:gdLst>
              <a:gd name="T0" fmla="*/ 2268 w 2268"/>
              <a:gd name="T1" fmla="*/ 708 h 846"/>
              <a:gd name="T2" fmla="*/ 2024 w 2268"/>
              <a:gd name="T3" fmla="*/ 690 h 846"/>
              <a:gd name="T4" fmla="*/ 1737 w 2268"/>
              <a:gd name="T5" fmla="*/ 681 h 846"/>
              <a:gd name="T6" fmla="*/ 1484 w 2268"/>
              <a:gd name="T7" fmla="*/ 680 h 846"/>
              <a:gd name="T8" fmla="*/ 1282 w 2268"/>
              <a:gd name="T9" fmla="*/ 685 h 846"/>
              <a:gd name="T10" fmla="*/ 1109 w 2268"/>
              <a:gd name="T11" fmla="*/ 696 h 846"/>
              <a:gd name="T12" fmla="*/ 890 w 2268"/>
              <a:gd name="T13" fmla="*/ 713 h 846"/>
              <a:gd name="T14" fmla="*/ 690 w 2268"/>
              <a:gd name="T15" fmla="*/ 734 h 846"/>
              <a:gd name="T16" fmla="*/ 498 w 2268"/>
              <a:gd name="T17" fmla="*/ 759 h 846"/>
              <a:gd name="T18" fmla="*/ 248 w 2268"/>
              <a:gd name="T19" fmla="*/ 798 h 846"/>
              <a:gd name="T20" fmla="*/ 149 w 2268"/>
              <a:gd name="T21" fmla="*/ 816 h 846"/>
              <a:gd name="T22" fmla="*/ 0 w 2268"/>
              <a:gd name="T23" fmla="*/ 846 h 846"/>
              <a:gd name="T24" fmla="*/ 6 w 2268"/>
              <a:gd name="T25" fmla="*/ 1 h 846"/>
              <a:gd name="T26" fmla="*/ 2268 w 2268"/>
              <a:gd name="T27" fmla="*/ 0 h 846"/>
              <a:gd name="T28" fmla="*/ 2268 w 2268"/>
              <a:gd name="T29" fmla="*/ 708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8" h="846">
                <a:moveTo>
                  <a:pt x="2268" y="708"/>
                </a:moveTo>
                <a:cubicBezTo>
                  <a:pt x="2148" y="701"/>
                  <a:pt x="2144" y="695"/>
                  <a:pt x="2024" y="690"/>
                </a:cubicBezTo>
                <a:cubicBezTo>
                  <a:pt x="1947" y="687"/>
                  <a:pt x="1813" y="681"/>
                  <a:pt x="1737" y="681"/>
                </a:cubicBezTo>
                <a:cubicBezTo>
                  <a:pt x="1644" y="681"/>
                  <a:pt x="1577" y="680"/>
                  <a:pt x="1484" y="680"/>
                </a:cubicBezTo>
                <a:cubicBezTo>
                  <a:pt x="1419" y="680"/>
                  <a:pt x="1347" y="685"/>
                  <a:pt x="1282" y="685"/>
                </a:cubicBezTo>
                <a:cubicBezTo>
                  <a:pt x="1216" y="688"/>
                  <a:pt x="1181" y="692"/>
                  <a:pt x="1109" y="696"/>
                </a:cubicBezTo>
                <a:cubicBezTo>
                  <a:pt x="1039" y="699"/>
                  <a:pt x="963" y="706"/>
                  <a:pt x="890" y="713"/>
                </a:cubicBezTo>
                <a:cubicBezTo>
                  <a:pt x="839" y="718"/>
                  <a:pt x="744" y="731"/>
                  <a:pt x="690" y="734"/>
                </a:cubicBezTo>
                <a:cubicBezTo>
                  <a:pt x="622" y="745"/>
                  <a:pt x="567" y="750"/>
                  <a:pt x="498" y="759"/>
                </a:cubicBezTo>
                <a:cubicBezTo>
                  <a:pt x="429" y="768"/>
                  <a:pt x="310" y="786"/>
                  <a:pt x="248" y="798"/>
                </a:cubicBezTo>
                <a:cubicBezTo>
                  <a:pt x="216" y="805"/>
                  <a:pt x="180" y="813"/>
                  <a:pt x="149" y="816"/>
                </a:cubicBezTo>
                <a:cubicBezTo>
                  <a:pt x="107" y="821"/>
                  <a:pt x="57" y="836"/>
                  <a:pt x="0" y="846"/>
                </a:cubicBezTo>
                <a:cubicBezTo>
                  <a:pt x="0" y="560"/>
                  <a:pt x="6" y="286"/>
                  <a:pt x="6" y="1"/>
                </a:cubicBezTo>
                <a:cubicBezTo>
                  <a:pt x="2268" y="0"/>
                  <a:pt x="2268" y="0"/>
                  <a:pt x="2268" y="0"/>
                </a:cubicBezTo>
                <a:cubicBezTo>
                  <a:pt x="2268" y="708"/>
                  <a:pt x="2268" y="708"/>
                  <a:pt x="2268" y="708"/>
                </a:cubicBezTo>
              </a:path>
            </a:pathLst>
          </a:custGeom>
          <a:solidFill>
            <a:srgbClr val="F6F3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
        <p:nvSpPr>
          <p:cNvPr id="3" name="Freeform 35">
            <a:extLst>
              <a:ext uri="{FF2B5EF4-FFF2-40B4-BE49-F238E27FC236}">
                <a16:creationId xmlns:a16="http://schemas.microsoft.com/office/drawing/2014/main" id="{30C1293D-62CF-6C76-4C8D-CF77AC2C3A7E}"/>
              </a:ext>
            </a:extLst>
          </p:cNvPr>
          <p:cNvSpPr>
            <a:spLocks/>
          </p:cNvSpPr>
          <p:nvPr/>
        </p:nvSpPr>
        <p:spPr bwMode="auto">
          <a:xfrm>
            <a:off x="6348340" y="6337009"/>
            <a:ext cx="2604275" cy="375685"/>
          </a:xfrm>
          <a:custGeom>
            <a:avLst/>
            <a:gdLst>
              <a:gd name="T0" fmla="*/ 426 w 495"/>
              <a:gd name="T1" fmla="*/ 102 h 106"/>
              <a:gd name="T2" fmla="*/ 60 w 495"/>
              <a:gd name="T3" fmla="*/ 103 h 106"/>
              <a:gd name="T4" fmla="*/ 1 w 495"/>
              <a:gd name="T5" fmla="*/ 51 h 106"/>
              <a:gd name="T6" fmla="*/ 63 w 495"/>
              <a:gd name="T7" fmla="*/ 5 h 106"/>
              <a:gd name="T8" fmla="*/ 430 w 495"/>
              <a:gd name="T9" fmla="*/ 4 h 106"/>
              <a:gd name="T10" fmla="*/ 495 w 495"/>
              <a:gd name="T11" fmla="*/ 51 h 106"/>
              <a:gd name="T12" fmla="*/ 426 w 495"/>
              <a:gd name="T13" fmla="*/ 102 h 106"/>
            </a:gdLst>
            <a:ahLst/>
            <a:cxnLst>
              <a:cxn ang="0">
                <a:pos x="T0" y="T1"/>
              </a:cxn>
              <a:cxn ang="0">
                <a:pos x="T2" y="T3"/>
              </a:cxn>
              <a:cxn ang="0">
                <a:pos x="T4" y="T5"/>
              </a:cxn>
              <a:cxn ang="0">
                <a:pos x="T6" y="T7"/>
              </a:cxn>
              <a:cxn ang="0">
                <a:pos x="T8" y="T9"/>
              </a:cxn>
              <a:cxn ang="0">
                <a:pos x="T10" y="T11"/>
              </a:cxn>
              <a:cxn ang="0">
                <a:pos x="T12" y="T13"/>
              </a:cxn>
            </a:cxnLst>
            <a:rect l="0" t="0" r="r" b="b"/>
            <a:pathLst>
              <a:path w="495" h="106">
                <a:moveTo>
                  <a:pt x="426" y="102"/>
                </a:moveTo>
                <a:cubicBezTo>
                  <a:pt x="304" y="102"/>
                  <a:pt x="182" y="103"/>
                  <a:pt x="60" y="103"/>
                </a:cubicBezTo>
                <a:cubicBezTo>
                  <a:pt x="27" y="106"/>
                  <a:pt x="0" y="79"/>
                  <a:pt x="1" y="51"/>
                </a:cubicBezTo>
                <a:cubicBezTo>
                  <a:pt x="2" y="24"/>
                  <a:pt x="25" y="4"/>
                  <a:pt x="63" y="5"/>
                </a:cubicBezTo>
                <a:cubicBezTo>
                  <a:pt x="185" y="3"/>
                  <a:pt x="307" y="5"/>
                  <a:pt x="430" y="4"/>
                </a:cubicBezTo>
                <a:cubicBezTo>
                  <a:pt x="466" y="0"/>
                  <a:pt x="495" y="24"/>
                  <a:pt x="495" y="51"/>
                </a:cubicBezTo>
                <a:cubicBezTo>
                  <a:pt x="495" y="79"/>
                  <a:pt x="466" y="103"/>
                  <a:pt x="426" y="102"/>
                </a:cubicBezTo>
                <a:close/>
              </a:path>
            </a:pathLst>
          </a:custGeom>
          <a:solidFill>
            <a:srgbClr val="FFE997"/>
          </a:solidFill>
          <a:ln w="9525">
            <a:no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 name="Tekstvak 3">
            <a:extLst>
              <a:ext uri="{FF2B5EF4-FFF2-40B4-BE49-F238E27FC236}">
                <a16:creationId xmlns:a16="http://schemas.microsoft.com/office/drawing/2014/main" id="{3ADFCB9F-99C3-652A-8369-8CFE1D826C6C}"/>
              </a:ext>
            </a:extLst>
          </p:cNvPr>
          <p:cNvSpPr txBox="1"/>
          <p:nvPr/>
        </p:nvSpPr>
        <p:spPr>
          <a:xfrm>
            <a:off x="374650" y="603548"/>
            <a:ext cx="6273800" cy="584775"/>
          </a:xfrm>
          <a:prstGeom prst="rect">
            <a:avLst/>
          </a:prstGeom>
          <a:noFill/>
        </p:spPr>
        <p:txBody>
          <a:bodyPr wrap="square" rtlCol="0">
            <a:spAutoFit/>
          </a:bodyPr>
          <a:lstStyle/>
          <a:p>
            <a:r>
              <a:rPr lang="nl-BE" sz="3200" dirty="0">
                <a:latin typeface="Grandview Display" panose="020B0502040204020203" pitchFamily="34" charset="0"/>
              </a:rPr>
              <a:t>Preventie</a:t>
            </a:r>
          </a:p>
        </p:txBody>
      </p:sp>
      <p:sp>
        <p:nvSpPr>
          <p:cNvPr id="5" name="Tekstvak 4">
            <a:extLst>
              <a:ext uri="{FF2B5EF4-FFF2-40B4-BE49-F238E27FC236}">
                <a16:creationId xmlns:a16="http://schemas.microsoft.com/office/drawing/2014/main" id="{235BED0C-1BD4-545A-F1AA-F8B5EC747E5A}"/>
              </a:ext>
            </a:extLst>
          </p:cNvPr>
          <p:cNvSpPr txBox="1"/>
          <p:nvPr/>
        </p:nvSpPr>
        <p:spPr>
          <a:xfrm>
            <a:off x="7137400" y="6325053"/>
            <a:ext cx="5130800" cy="369332"/>
          </a:xfrm>
          <a:prstGeom prst="rect">
            <a:avLst/>
          </a:prstGeom>
          <a:noFill/>
        </p:spPr>
        <p:txBody>
          <a:bodyPr wrap="square" rtlCol="0">
            <a:spAutoFit/>
          </a:bodyPr>
          <a:lstStyle/>
          <a:p>
            <a:r>
              <a:rPr lang="nl-BE" dirty="0" err="1">
                <a:latin typeface="Grandview Display" panose="020B0502040204020203" pitchFamily="34" charset="0"/>
              </a:rPr>
              <a:t>Toolbox</a:t>
            </a:r>
            <a:endParaRPr lang="nl-BE" dirty="0">
              <a:latin typeface="Grandview Display" panose="020B0502040204020203" pitchFamily="34" charset="0"/>
            </a:endParaRPr>
          </a:p>
        </p:txBody>
      </p:sp>
      <p:sp>
        <p:nvSpPr>
          <p:cNvPr id="7" name="Tekstvak 6">
            <a:extLst>
              <a:ext uri="{FF2B5EF4-FFF2-40B4-BE49-F238E27FC236}">
                <a16:creationId xmlns:a16="http://schemas.microsoft.com/office/drawing/2014/main" id="{8E9E625E-DEED-6904-0282-034225D7AA0E}"/>
              </a:ext>
            </a:extLst>
          </p:cNvPr>
          <p:cNvSpPr txBox="1"/>
          <p:nvPr/>
        </p:nvSpPr>
        <p:spPr>
          <a:xfrm>
            <a:off x="320040" y="2121408"/>
            <a:ext cx="5495544" cy="4247317"/>
          </a:xfrm>
          <a:prstGeom prst="rect">
            <a:avLst/>
          </a:prstGeom>
          <a:noFill/>
        </p:spPr>
        <p:txBody>
          <a:bodyPr wrap="square" rtlCol="0">
            <a:spAutoFit/>
          </a:bodyPr>
          <a:lstStyle/>
          <a:p>
            <a:pPr marL="285750" indent="-285750">
              <a:buFont typeface="Courier New" panose="02070309020205020404" pitchFamily="49" charset="0"/>
              <a:buChar char="o"/>
            </a:pPr>
            <a:r>
              <a:rPr lang="nl-BE" dirty="0" err="1">
                <a:latin typeface="Grandview Display" panose="020B0502040204020203" pitchFamily="34" charset="0"/>
              </a:rPr>
              <a:t>Everzwijnproof</a:t>
            </a:r>
            <a:r>
              <a:rPr lang="nl-BE" dirty="0">
                <a:latin typeface="Grandview Display" panose="020B0502040204020203" pitchFamily="34" charset="0"/>
              </a:rPr>
              <a:t> raster vast</a:t>
            </a:r>
          </a:p>
          <a:p>
            <a:pPr marL="742950" lvl="1" indent="-285750">
              <a:buFont typeface="Courier New" panose="02070309020205020404" pitchFamily="49" charset="0"/>
              <a:buChar char="o"/>
            </a:pPr>
            <a:r>
              <a:rPr lang="nl-BE" dirty="0">
                <a:latin typeface="Grandview Display" panose="020B0502040204020203" pitchFamily="34" charset="0"/>
              </a:rPr>
              <a:t>1m</a:t>
            </a:r>
          </a:p>
          <a:p>
            <a:pPr marL="742950" lvl="1" indent="-285750">
              <a:buFont typeface="Courier New" panose="02070309020205020404" pitchFamily="49" charset="0"/>
              <a:buChar char="o"/>
            </a:pPr>
            <a:r>
              <a:rPr lang="nl-BE" dirty="0">
                <a:latin typeface="Grandview Display" panose="020B0502040204020203" pitchFamily="34" charset="0"/>
              </a:rPr>
              <a:t>2 mm draaddikte</a:t>
            </a:r>
          </a:p>
          <a:p>
            <a:pPr marL="742950" lvl="1" indent="-285750">
              <a:buFont typeface="Courier New" panose="02070309020205020404" pitchFamily="49" charset="0"/>
              <a:buChar char="o"/>
            </a:pPr>
            <a:r>
              <a:rPr lang="nl-BE" dirty="0">
                <a:latin typeface="Grandview Display" panose="020B0502040204020203" pitchFamily="34" charset="0"/>
              </a:rPr>
              <a:t>Max 10 cm maaswijdte</a:t>
            </a:r>
          </a:p>
          <a:p>
            <a:pPr marL="742950" lvl="1" indent="-285750">
              <a:buFont typeface="Courier New" panose="02070309020205020404" pitchFamily="49" charset="0"/>
              <a:buChar char="o"/>
            </a:pPr>
            <a:r>
              <a:rPr lang="nl-BE" dirty="0">
                <a:latin typeface="Grandview Display" panose="020B0502040204020203" pitchFamily="34" charset="0"/>
              </a:rPr>
              <a:t>20-50 cm ingraven</a:t>
            </a:r>
          </a:p>
          <a:p>
            <a:pPr marL="742950" lvl="1" indent="-285750">
              <a:buFont typeface="Courier New" panose="02070309020205020404" pitchFamily="49" charset="0"/>
              <a:buChar char="o"/>
            </a:pPr>
            <a:r>
              <a:rPr lang="nl-BE" dirty="0">
                <a:latin typeface="Grandview Display" panose="020B0502040204020203" pitchFamily="34" charset="0"/>
              </a:rPr>
              <a:t>Verankeren/verharden!</a:t>
            </a:r>
          </a:p>
          <a:p>
            <a:pPr marL="742950" lvl="1" indent="-285750">
              <a:buFont typeface="Courier New" panose="02070309020205020404" pitchFamily="49" charset="0"/>
              <a:buChar char="o"/>
            </a:pPr>
            <a:endParaRPr lang="nl-BE" dirty="0">
              <a:latin typeface="Grandview Display" panose="020B0502040204020203" pitchFamily="34" charset="0"/>
            </a:endParaRPr>
          </a:p>
          <a:p>
            <a:pPr marL="285750" indent="-285750">
              <a:buFont typeface="Courier New" panose="02070309020205020404" pitchFamily="49" charset="0"/>
              <a:buChar char="o"/>
            </a:pPr>
            <a:r>
              <a:rPr lang="nl-BE" dirty="0" err="1">
                <a:latin typeface="Grandview Display" panose="020B0502040204020203" pitchFamily="34" charset="0"/>
              </a:rPr>
              <a:t>Everzwijnproof</a:t>
            </a:r>
            <a:r>
              <a:rPr lang="nl-BE" dirty="0">
                <a:latin typeface="Grandview Display" panose="020B0502040204020203" pitchFamily="34" charset="0"/>
              </a:rPr>
              <a:t> stroomdraad</a:t>
            </a:r>
          </a:p>
          <a:p>
            <a:pPr marL="742950" lvl="1" indent="-285750">
              <a:buFont typeface="Courier New" panose="02070309020205020404" pitchFamily="49" charset="0"/>
              <a:buChar char="o"/>
            </a:pPr>
            <a:r>
              <a:rPr lang="nl-BE" dirty="0">
                <a:latin typeface="Grandview Display" panose="020B0502040204020203" pitchFamily="34" charset="0"/>
              </a:rPr>
              <a:t>60 cm</a:t>
            </a:r>
          </a:p>
          <a:p>
            <a:pPr marL="742950" lvl="1" indent="-285750">
              <a:buFont typeface="Courier New" panose="02070309020205020404" pitchFamily="49" charset="0"/>
              <a:buChar char="o"/>
            </a:pPr>
            <a:r>
              <a:rPr lang="nl-BE" dirty="0">
                <a:latin typeface="Grandview Display" panose="020B0502040204020203" pitchFamily="34" charset="0"/>
              </a:rPr>
              <a:t>3 draden</a:t>
            </a:r>
          </a:p>
          <a:p>
            <a:pPr marL="742950" lvl="1" indent="-285750">
              <a:buFont typeface="Courier New" panose="02070309020205020404" pitchFamily="49" charset="0"/>
              <a:buChar char="o"/>
            </a:pPr>
            <a:r>
              <a:rPr lang="nl-BE" dirty="0">
                <a:latin typeface="Grandview Display" panose="020B0502040204020203" pitchFamily="34" charset="0"/>
              </a:rPr>
              <a:t>Laag beginnen</a:t>
            </a:r>
          </a:p>
          <a:p>
            <a:pPr marL="742950" lvl="1" indent="-285750">
              <a:buFont typeface="Courier New" panose="02070309020205020404" pitchFamily="49" charset="0"/>
              <a:buChar char="o"/>
            </a:pPr>
            <a:r>
              <a:rPr lang="nl-BE" dirty="0">
                <a:latin typeface="Grandview Display" panose="020B0502040204020203" pitchFamily="34" charset="0"/>
              </a:rPr>
              <a:t>Onderhoud!</a:t>
            </a:r>
          </a:p>
          <a:p>
            <a:pPr marL="742950" lvl="1" indent="-285750">
              <a:buFont typeface="Courier New" panose="02070309020205020404" pitchFamily="49" charset="0"/>
              <a:buChar char="o"/>
            </a:pPr>
            <a:endParaRPr lang="nl-BE" dirty="0">
              <a:latin typeface="Grandview Display" panose="020B0502040204020203" pitchFamily="34" charset="0"/>
            </a:endParaRPr>
          </a:p>
          <a:p>
            <a:pPr marL="742950" lvl="1" indent="-285750">
              <a:buFont typeface="Courier New" panose="02070309020205020404" pitchFamily="49" charset="0"/>
              <a:buChar char="o"/>
            </a:pPr>
            <a:endParaRPr lang="nl-BE" dirty="0">
              <a:latin typeface="Grandview Display" panose="020B0502040204020203" pitchFamily="34" charset="0"/>
            </a:endParaRPr>
          </a:p>
          <a:p>
            <a:pPr marL="742950" lvl="1" indent="-285750">
              <a:buFont typeface="Courier New" panose="02070309020205020404" pitchFamily="49" charset="0"/>
              <a:buChar char="o"/>
            </a:pPr>
            <a:endParaRPr lang="nl-BE" dirty="0">
              <a:latin typeface="Grandview Display" panose="020B0502040204020203" pitchFamily="34" charset="0"/>
            </a:endParaRPr>
          </a:p>
        </p:txBody>
      </p:sp>
      <p:grpSp>
        <p:nvGrpSpPr>
          <p:cNvPr id="10" name="Groep 9">
            <a:extLst>
              <a:ext uri="{FF2B5EF4-FFF2-40B4-BE49-F238E27FC236}">
                <a16:creationId xmlns:a16="http://schemas.microsoft.com/office/drawing/2014/main" id="{27F2D5D8-BAA9-C618-6F00-6F8E899ACD18}"/>
              </a:ext>
            </a:extLst>
          </p:cNvPr>
          <p:cNvGrpSpPr/>
          <p:nvPr/>
        </p:nvGrpSpPr>
        <p:grpSpPr>
          <a:xfrm>
            <a:off x="3669731" y="2278026"/>
            <a:ext cx="5319460" cy="3331873"/>
            <a:chOff x="1895856" y="1837115"/>
            <a:chExt cx="7085666" cy="4438146"/>
          </a:xfrm>
        </p:grpSpPr>
        <p:pic>
          <p:nvPicPr>
            <p:cNvPr id="6" name="Afbeelding 5">
              <a:extLst>
                <a:ext uri="{FF2B5EF4-FFF2-40B4-BE49-F238E27FC236}">
                  <a16:creationId xmlns:a16="http://schemas.microsoft.com/office/drawing/2014/main" id="{D4FF6C19-51F3-D7EF-3A97-F6B35B69B755}"/>
                </a:ext>
              </a:extLst>
            </p:cNvPr>
            <p:cNvPicPr>
              <a:picLocks noChangeAspect="1"/>
            </p:cNvPicPr>
            <p:nvPr/>
          </p:nvPicPr>
          <p:blipFill>
            <a:blip r:embed="rId2"/>
            <a:stretch>
              <a:fillRect/>
            </a:stretch>
          </p:blipFill>
          <p:spPr>
            <a:xfrm>
              <a:off x="1895856" y="1837115"/>
              <a:ext cx="4094226" cy="4426190"/>
            </a:xfrm>
            <a:prstGeom prst="rect">
              <a:avLst/>
            </a:prstGeom>
          </p:spPr>
        </p:pic>
        <p:pic>
          <p:nvPicPr>
            <p:cNvPr id="9" name="Afbeelding 8">
              <a:extLst>
                <a:ext uri="{FF2B5EF4-FFF2-40B4-BE49-F238E27FC236}">
                  <a16:creationId xmlns:a16="http://schemas.microsoft.com/office/drawing/2014/main" id="{4A7C840E-40C4-FC0E-A348-11F2F62A6260}"/>
                </a:ext>
              </a:extLst>
            </p:cNvPr>
            <p:cNvPicPr>
              <a:picLocks noChangeAspect="1"/>
            </p:cNvPicPr>
            <p:nvPr/>
          </p:nvPicPr>
          <p:blipFill>
            <a:blip r:embed="rId3"/>
            <a:stretch>
              <a:fillRect/>
            </a:stretch>
          </p:blipFill>
          <p:spPr>
            <a:xfrm>
              <a:off x="5971031" y="1837115"/>
              <a:ext cx="3010491" cy="4438146"/>
            </a:xfrm>
            <a:prstGeom prst="rect">
              <a:avLst/>
            </a:prstGeom>
          </p:spPr>
        </p:pic>
      </p:grpSp>
    </p:spTree>
    <p:extLst>
      <p:ext uri="{BB962C8B-B14F-4D97-AF65-F5344CB8AC3E}">
        <p14:creationId xmlns:p14="http://schemas.microsoft.com/office/powerpoint/2010/main" val="2264563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F77E566C-878B-AFDB-5108-1D1212F61B36}"/>
              </a:ext>
            </a:extLst>
          </p:cNvPr>
          <p:cNvSpPr>
            <a:spLocks/>
          </p:cNvSpPr>
          <p:nvPr/>
        </p:nvSpPr>
        <p:spPr bwMode="auto">
          <a:xfrm>
            <a:off x="-21266" y="1"/>
            <a:ext cx="9239694" cy="1945758"/>
          </a:xfrm>
          <a:custGeom>
            <a:avLst/>
            <a:gdLst>
              <a:gd name="T0" fmla="*/ 2268 w 2268"/>
              <a:gd name="T1" fmla="*/ 708 h 846"/>
              <a:gd name="T2" fmla="*/ 2024 w 2268"/>
              <a:gd name="T3" fmla="*/ 690 h 846"/>
              <a:gd name="T4" fmla="*/ 1737 w 2268"/>
              <a:gd name="T5" fmla="*/ 681 h 846"/>
              <a:gd name="T6" fmla="*/ 1484 w 2268"/>
              <a:gd name="T7" fmla="*/ 680 h 846"/>
              <a:gd name="T8" fmla="*/ 1282 w 2268"/>
              <a:gd name="T9" fmla="*/ 685 h 846"/>
              <a:gd name="T10" fmla="*/ 1109 w 2268"/>
              <a:gd name="T11" fmla="*/ 696 h 846"/>
              <a:gd name="T12" fmla="*/ 890 w 2268"/>
              <a:gd name="T13" fmla="*/ 713 h 846"/>
              <a:gd name="T14" fmla="*/ 690 w 2268"/>
              <a:gd name="T15" fmla="*/ 734 h 846"/>
              <a:gd name="T16" fmla="*/ 498 w 2268"/>
              <a:gd name="T17" fmla="*/ 759 h 846"/>
              <a:gd name="T18" fmla="*/ 248 w 2268"/>
              <a:gd name="T19" fmla="*/ 798 h 846"/>
              <a:gd name="T20" fmla="*/ 149 w 2268"/>
              <a:gd name="T21" fmla="*/ 816 h 846"/>
              <a:gd name="T22" fmla="*/ 0 w 2268"/>
              <a:gd name="T23" fmla="*/ 846 h 846"/>
              <a:gd name="T24" fmla="*/ 6 w 2268"/>
              <a:gd name="T25" fmla="*/ 1 h 846"/>
              <a:gd name="T26" fmla="*/ 2268 w 2268"/>
              <a:gd name="T27" fmla="*/ 0 h 846"/>
              <a:gd name="T28" fmla="*/ 2268 w 2268"/>
              <a:gd name="T29" fmla="*/ 708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8" h="846">
                <a:moveTo>
                  <a:pt x="2268" y="708"/>
                </a:moveTo>
                <a:cubicBezTo>
                  <a:pt x="2148" y="701"/>
                  <a:pt x="2144" y="695"/>
                  <a:pt x="2024" y="690"/>
                </a:cubicBezTo>
                <a:cubicBezTo>
                  <a:pt x="1947" y="687"/>
                  <a:pt x="1813" y="681"/>
                  <a:pt x="1737" y="681"/>
                </a:cubicBezTo>
                <a:cubicBezTo>
                  <a:pt x="1644" y="681"/>
                  <a:pt x="1577" y="680"/>
                  <a:pt x="1484" y="680"/>
                </a:cubicBezTo>
                <a:cubicBezTo>
                  <a:pt x="1419" y="680"/>
                  <a:pt x="1347" y="685"/>
                  <a:pt x="1282" y="685"/>
                </a:cubicBezTo>
                <a:cubicBezTo>
                  <a:pt x="1216" y="688"/>
                  <a:pt x="1181" y="692"/>
                  <a:pt x="1109" y="696"/>
                </a:cubicBezTo>
                <a:cubicBezTo>
                  <a:pt x="1039" y="699"/>
                  <a:pt x="963" y="706"/>
                  <a:pt x="890" y="713"/>
                </a:cubicBezTo>
                <a:cubicBezTo>
                  <a:pt x="839" y="718"/>
                  <a:pt x="744" y="731"/>
                  <a:pt x="690" y="734"/>
                </a:cubicBezTo>
                <a:cubicBezTo>
                  <a:pt x="622" y="745"/>
                  <a:pt x="567" y="750"/>
                  <a:pt x="498" y="759"/>
                </a:cubicBezTo>
                <a:cubicBezTo>
                  <a:pt x="429" y="768"/>
                  <a:pt x="310" y="786"/>
                  <a:pt x="248" y="798"/>
                </a:cubicBezTo>
                <a:cubicBezTo>
                  <a:pt x="216" y="805"/>
                  <a:pt x="180" y="813"/>
                  <a:pt x="149" y="816"/>
                </a:cubicBezTo>
                <a:cubicBezTo>
                  <a:pt x="107" y="821"/>
                  <a:pt x="57" y="836"/>
                  <a:pt x="0" y="846"/>
                </a:cubicBezTo>
                <a:cubicBezTo>
                  <a:pt x="0" y="560"/>
                  <a:pt x="6" y="286"/>
                  <a:pt x="6" y="1"/>
                </a:cubicBezTo>
                <a:cubicBezTo>
                  <a:pt x="2268" y="0"/>
                  <a:pt x="2268" y="0"/>
                  <a:pt x="2268" y="0"/>
                </a:cubicBezTo>
                <a:cubicBezTo>
                  <a:pt x="2268" y="708"/>
                  <a:pt x="2268" y="708"/>
                  <a:pt x="2268" y="708"/>
                </a:cubicBezTo>
              </a:path>
            </a:pathLst>
          </a:custGeom>
          <a:solidFill>
            <a:srgbClr val="F6F3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
        <p:nvSpPr>
          <p:cNvPr id="3" name="Freeform 35">
            <a:extLst>
              <a:ext uri="{FF2B5EF4-FFF2-40B4-BE49-F238E27FC236}">
                <a16:creationId xmlns:a16="http://schemas.microsoft.com/office/drawing/2014/main" id="{30C1293D-62CF-6C76-4C8D-CF77AC2C3A7E}"/>
              </a:ext>
            </a:extLst>
          </p:cNvPr>
          <p:cNvSpPr>
            <a:spLocks/>
          </p:cNvSpPr>
          <p:nvPr/>
        </p:nvSpPr>
        <p:spPr bwMode="auto">
          <a:xfrm>
            <a:off x="6348340" y="6337009"/>
            <a:ext cx="2604275" cy="375685"/>
          </a:xfrm>
          <a:custGeom>
            <a:avLst/>
            <a:gdLst>
              <a:gd name="T0" fmla="*/ 426 w 495"/>
              <a:gd name="T1" fmla="*/ 102 h 106"/>
              <a:gd name="T2" fmla="*/ 60 w 495"/>
              <a:gd name="T3" fmla="*/ 103 h 106"/>
              <a:gd name="T4" fmla="*/ 1 w 495"/>
              <a:gd name="T5" fmla="*/ 51 h 106"/>
              <a:gd name="T6" fmla="*/ 63 w 495"/>
              <a:gd name="T7" fmla="*/ 5 h 106"/>
              <a:gd name="T8" fmla="*/ 430 w 495"/>
              <a:gd name="T9" fmla="*/ 4 h 106"/>
              <a:gd name="T10" fmla="*/ 495 w 495"/>
              <a:gd name="T11" fmla="*/ 51 h 106"/>
              <a:gd name="T12" fmla="*/ 426 w 495"/>
              <a:gd name="T13" fmla="*/ 102 h 106"/>
            </a:gdLst>
            <a:ahLst/>
            <a:cxnLst>
              <a:cxn ang="0">
                <a:pos x="T0" y="T1"/>
              </a:cxn>
              <a:cxn ang="0">
                <a:pos x="T2" y="T3"/>
              </a:cxn>
              <a:cxn ang="0">
                <a:pos x="T4" y="T5"/>
              </a:cxn>
              <a:cxn ang="0">
                <a:pos x="T6" y="T7"/>
              </a:cxn>
              <a:cxn ang="0">
                <a:pos x="T8" y="T9"/>
              </a:cxn>
              <a:cxn ang="0">
                <a:pos x="T10" y="T11"/>
              </a:cxn>
              <a:cxn ang="0">
                <a:pos x="T12" y="T13"/>
              </a:cxn>
            </a:cxnLst>
            <a:rect l="0" t="0" r="r" b="b"/>
            <a:pathLst>
              <a:path w="495" h="106">
                <a:moveTo>
                  <a:pt x="426" y="102"/>
                </a:moveTo>
                <a:cubicBezTo>
                  <a:pt x="304" y="102"/>
                  <a:pt x="182" y="103"/>
                  <a:pt x="60" y="103"/>
                </a:cubicBezTo>
                <a:cubicBezTo>
                  <a:pt x="27" y="106"/>
                  <a:pt x="0" y="79"/>
                  <a:pt x="1" y="51"/>
                </a:cubicBezTo>
                <a:cubicBezTo>
                  <a:pt x="2" y="24"/>
                  <a:pt x="25" y="4"/>
                  <a:pt x="63" y="5"/>
                </a:cubicBezTo>
                <a:cubicBezTo>
                  <a:pt x="185" y="3"/>
                  <a:pt x="307" y="5"/>
                  <a:pt x="430" y="4"/>
                </a:cubicBezTo>
                <a:cubicBezTo>
                  <a:pt x="466" y="0"/>
                  <a:pt x="495" y="24"/>
                  <a:pt x="495" y="51"/>
                </a:cubicBezTo>
                <a:cubicBezTo>
                  <a:pt x="495" y="79"/>
                  <a:pt x="466" y="103"/>
                  <a:pt x="426" y="102"/>
                </a:cubicBezTo>
                <a:close/>
              </a:path>
            </a:pathLst>
          </a:custGeom>
          <a:solidFill>
            <a:srgbClr val="FFE997"/>
          </a:solidFill>
          <a:ln w="9525">
            <a:no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 name="Tekstvak 3">
            <a:extLst>
              <a:ext uri="{FF2B5EF4-FFF2-40B4-BE49-F238E27FC236}">
                <a16:creationId xmlns:a16="http://schemas.microsoft.com/office/drawing/2014/main" id="{3ADFCB9F-99C3-652A-8369-8CFE1D826C6C}"/>
              </a:ext>
            </a:extLst>
          </p:cNvPr>
          <p:cNvSpPr txBox="1"/>
          <p:nvPr/>
        </p:nvSpPr>
        <p:spPr>
          <a:xfrm>
            <a:off x="374650" y="603548"/>
            <a:ext cx="6273800" cy="584775"/>
          </a:xfrm>
          <a:prstGeom prst="rect">
            <a:avLst/>
          </a:prstGeom>
          <a:noFill/>
        </p:spPr>
        <p:txBody>
          <a:bodyPr wrap="square" rtlCol="0">
            <a:spAutoFit/>
          </a:bodyPr>
          <a:lstStyle/>
          <a:p>
            <a:r>
              <a:rPr lang="nl-BE" sz="3200" dirty="0">
                <a:latin typeface="Grandview Display" panose="020B0502040204020203" pitchFamily="34" charset="0"/>
              </a:rPr>
              <a:t>Populatiebeheer</a:t>
            </a:r>
          </a:p>
        </p:txBody>
      </p:sp>
      <p:sp>
        <p:nvSpPr>
          <p:cNvPr id="5" name="Tekstvak 4">
            <a:extLst>
              <a:ext uri="{FF2B5EF4-FFF2-40B4-BE49-F238E27FC236}">
                <a16:creationId xmlns:a16="http://schemas.microsoft.com/office/drawing/2014/main" id="{235BED0C-1BD4-545A-F1AA-F8B5EC747E5A}"/>
              </a:ext>
            </a:extLst>
          </p:cNvPr>
          <p:cNvSpPr txBox="1"/>
          <p:nvPr/>
        </p:nvSpPr>
        <p:spPr>
          <a:xfrm>
            <a:off x="7137400" y="6325053"/>
            <a:ext cx="5130800" cy="369332"/>
          </a:xfrm>
          <a:prstGeom prst="rect">
            <a:avLst/>
          </a:prstGeom>
          <a:noFill/>
        </p:spPr>
        <p:txBody>
          <a:bodyPr wrap="square" rtlCol="0">
            <a:spAutoFit/>
          </a:bodyPr>
          <a:lstStyle/>
          <a:p>
            <a:r>
              <a:rPr lang="nl-BE" dirty="0" err="1">
                <a:latin typeface="Grandview Display" panose="020B0502040204020203" pitchFamily="34" charset="0"/>
              </a:rPr>
              <a:t>Toolbox</a:t>
            </a:r>
            <a:endParaRPr lang="nl-BE" dirty="0">
              <a:latin typeface="Grandview Display" panose="020B0502040204020203" pitchFamily="34" charset="0"/>
            </a:endParaRPr>
          </a:p>
        </p:txBody>
      </p:sp>
      <p:pic>
        <p:nvPicPr>
          <p:cNvPr id="6" name="Picture 2" descr="hoogzit - WikiWoordenboek">
            <a:extLst>
              <a:ext uri="{FF2B5EF4-FFF2-40B4-BE49-F238E27FC236}">
                <a16:creationId xmlns:a16="http://schemas.microsoft.com/office/drawing/2014/main" id="{0386E370-F256-A746-0D05-EE148890D2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9986" y="1791871"/>
            <a:ext cx="3342629" cy="4462582"/>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01319828-4085-9BB5-6FBB-E7FD38FE7C7A}"/>
              </a:ext>
            </a:extLst>
          </p:cNvPr>
          <p:cNvSpPr txBox="1"/>
          <p:nvPr/>
        </p:nvSpPr>
        <p:spPr>
          <a:xfrm>
            <a:off x="320040" y="2121408"/>
            <a:ext cx="5495544" cy="2308324"/>
          </a:xfrm>
          <a:prstGeom prst="rect">
            <a:avLst/>
          </a:prstGeom>
          <a:noFill/>
        </p:spPr>
        <p:txBody>
          <a:bodyPr wrap="square" rtlCol="0">
            <a:spAutoFit/>
          </a:bodyPr>
          <a:lstStyle/>
          <a:p>
            <a:pPr marL="742950" lvl="1" indent="-285750">
              <a:buFont typeface="Courier New" panose="02070309020205020404" pitchFamily="49" charset="0"/>
              <a:buChar char="o"/>
            </a:pPr>
            <a:r>
              <a:rPr lang="nl-BE" dirty="0">
                <a:latin typeface="Grandview Display" panose="020B0502040204020203" pitchFamily="34" charset="0"/>
              </a:rPr>
              <a:t>Preventie alleen zelden voldoende</a:t>
            </a:r>
          </a:p>
          <a:p>
            <a:pPr marL="742950" lvl="1" indent="-285750">
              <a:buFont typeface="Courier New" panose="02070309020205020404" pitchFamily="49" charset="0"/>
              <a:buChar char="o"/>
            </a:pPr>
            <a:r>
              <a:rPr lang="nl-BE" dirty="0">
                <a:latin typeface="Grandview Display" panose="020B0502040204020203" pitchFamily="34" charset="0"/>
              </a:rPr>
              <a:t>Bejaagbaar maken gebieden</a:t>
            </a:r>
          </a:p>
          <a:p>
            <a:pPr marL="1200150" lvl="2" indent="-285750">
              <a:buFont typeface="Courier New" panose="02070309020205020404" pitchFamily="49" charset="0"/>
              <a:buChar char="o"/>
            </a:pPr>
            <a:r>
              <a:rPr lang="nl-BE" dirty="0">
                <a:latin typeface="Grandview Display" panose="020B0502040204020203" pitchFamily="34" charset="0"/>
              </a:rPr>
              <a:t>Jachtvoorwaarden </a:t>
            </a:r>
          </a:p>
          <a:p>
            <a:pPr marL="1200150" lvl="2" indent="-285750">
              <a:buFont typeface="Courier New" panose="02070309020205020404" pitchFamily="49" charset="0"/>
              <a:buChar char="o"/>
            </a:pPr>
            <a:r>
              <a:rPr lang="nl-BE" dirty="0">
                <a:latin typeface="Grandview Display" panose="020B0502040204020203" pitchFamily="34" charset="0"/>
              </a:rPr>
              <a:t>Aanzit/drukjacht/kooivallen</a:t>
            </a:r>
          </a:p>
          <a:p>
            <a:pPr marL="1200150" lvl="2" indent="-285750">
              <a:buFont typeface="Courier New" panose="02070309020205020404" pitchFamily="49" charset="0"/>
              <a:buChar char="o"/>
            </a:pPr>
            <a:endParaRPr lang="nl-BE" dirty="0">
              <a:latin typeface="Grandview Display" panose="020B0502040204020203" pitchFamily="34" charset="0"/>
            </a:endParaRPr>
          </a:p>
          <a:p>
            <a:pPr lvl="2"/>
            <a:endParaRPr lang="nl-BE" dirty="0">
              <a:latin typeface="Grandview Display" panose="020B0502040204020203" pitchFamily="34" charset="0"/>
            </a:endParaRPr>
          </a:p>
          <a:p>
            <a:pPr marL="742950" lvl="1" indent="-285750">
              <a:buFont typeface="Courier New" panose="02070309020205020404" pitchFamily="49" charset="0"/>
              <a:buChar char="o"/>
            </a:pPr>
            <a:endParaRPr lang="nl-BE" dirty="0">
              <a:latin typeface="Grandview Display" panose="020B0502040204020203" pitchFamily="34" charset="0"/>
            </a:endParaRPr>
          </a:p>
          <a:p>
            <a:pPr marL="742950" lvl="1" indent="-285750">
              <a:buFont typeface="Courier New" panose="02070309020205020404" pitchFamily="49" charset="0"/>
              <a:buChar char="o"/>
            </a:pPr>
            <a:endParaRPr lang="nl-BE" dirty="0">
              <a:latin typeface="Grandview Display" panose="020B0502040204020203" pitchFamily="34" charset="0"/>
            </a:endParaRPr>
          </a:p>
        </p:txBody>
      </p:sp>
    </p:spTree>
    <p:extLst>
      <p:ext uri="{BB962C8B-B14F-4D97-AF65-F5344CB8AC3E}">
        <p14:creationId xmlns:p14="http://schemas.microsoft.com/office/powerpoint/2010/main" val="2782757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F77E566C-878B-AFDB-5108-1D1212F61B36}"/>
              </a:ext>
            </a:extLst>
          </p:cNvPr>
          <p:cNvSpPr>
            <a:spLocks/>
          </p:cNvSpPr>
          <p:nvPr/>
        </p:nvSpPr>
        <p:spPr bwMode="auto">
          <a:xfrm>
            <a:off x="-21266" y="1"/>
            <a:ext cx="9239694" cy="1945758"/>
          </a:xfrm>
          <a:custGeom>
            <a:avLst/>
            <a:gdLst>
              <a:gd name="T0" fmla="*/ 2268 w 2268"/>
              <a:gd name="T1" fmla="*/ 708 h 846"/>
              <a:gd name="T2" fmla="*/ 2024 w 2268"/>
              <a:gd name="T3" fmla="*/ 690 h 846"/>
              <a:gd name="T4" fmla="*/ 1737 w 2268"/>
              <a:gd name="T5" fmla="*/ 681 h 846"/>
              <a:gd name="T6" fmla="*/ 1484 w 2268"/>
              <a:gd name="T7" fmla="*/ 680 h 846"/>
              <a:gd name="T8" fmla="*/ 1282 w 2268"/>
              <a:gd name="T9" fmla="*/ 685 h 846"/>
              <a:gd name="T10" fmla="*/ 1109 w 2268"/>
              <a:gd name="T11" fmla="*/ 696 h 846"/>
              <a:gd name="T12" fmla="*/ 890 w 2268"/>
              <a:gd name="T13" fmla="*/ 713 h 846"/>
              <a:gd name="T14" fmla="*/ 690 w 2268"/>
              <a:gd name="T15" fmla="*/ 734 h 846"/>
              <a:gd name="T16" fmla="*/ 498 w 2268"/>
              <a:gd name="T17" fmla="*/ 759 h 846"/>
              <a:gd name="T18" fmla="*/ 248 w 2268"/>
              <a:gd name="T19" fmla="*/ 798 h 846"/>
              <a:gd name="T20" fmla="*/ 149 w 2268"/>
              <a:gd name="T21" fmla="*/ 816 h 846"/>
              <a:gd name="T22" fmla="*/ 0 w 2268"/>
              <a:gd name="T23" fmla="*/ 846 h 846"/>
              <a:gd name="T24" fmla="*/ 6 w 2268"/>
              <a:gd name="T25" fmla="*/ 1 h 846"/>
              <a:gd name="T26" fmla="*/ 2268 w 2268"/>
              <a:gd name="T27" fmla="*/ 0 h 846"/>
              <a:gd name="T28" fmla="*/ 2268 w 2268"/>
              <a:gd name="T29" fmla="*/ 708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8" h="846">
                <a:moveTo>
                  <a:pt x="2268" y="708"/>
                </a:moveTo>
                <a:cubicBezTo>
                  <a:pt x="2148" y="701"/>
                  <a:pt x="2144" y="695"/>
                  <a:pt x="2024" y="690"/>
                </a:cubicBezTo>
                <a:cubicBezTo>
                  <a:pt x="1947" y="687"/>
                  <a:pt x="1813" y="681"/>
                  <a:pt x="1737" y="681"/>
                </a:cubicBezTo>
                <a:cubicBezTo>
                  <a:pt x="1644" y="681"/>
                  <a:pt x="1577" y="680"/>
                  <a:pt x="1484" y="680"/>
                </a:cubicBezTo>
                <a:cubicBezTo>
                  <a:pt x="1419" y="680"/>
                  <a:pt x="1347" y="685"/>
                  <a:pt x="1282" y="685"/>
                </a:cubicBezTo>
                <a:cubicBezTo>
                  <a:pt x="1216" y="688"/>
                  <a:pt x="1181" y="692"/>
                  <a:pt x="1109" y="696"/>
                </a:cubicBezTo>
                <a:cubicBezTo>
                  <a:pt x="1039" y="699"/>
                  <a:pt x="963" y="706"/>
                  <a:pt x="890" y="713"/>
                </a:cubicBezTo>
                <a:cubicBezTo>
                  <a:pt x="839" y="718"/>
                  <a:pt x="744" y="731"/>
                  <a:pt x="690" y="734"/>
                </a:cubicBezTo>
                <a:cubicBezTo>
                  <a:pt x="622" y="745"/>
                  <a:pt x="567" y="750"/>
                  <a:pt x="498" y="759"/>
                </a:cubicBezTo>
                <a:cubicBezTo>
                  <a:pt x="429" y="768"/>
                  <a:pt x="310" y="786"/>
                  <a:pt x="248" y="798"/>
                </a:cubicBezTo>
                <a:cubicBezTo>
                  <a:pt x="216" y="805"/>
                  <a:pt x="180" y="813"/>
                  <a:pt x="149" y="816"/>
                </a:cubicBezTo>
                <a:cubicBezTo>
                  <a:pt x="107" y="821"/>
                  <a:pt x="57" y="836"/>
                  <a:pt x="0" y="846"/>
                </a:cubicBezTo>
                <a:cubicBezTo>
                  <a:pt x="0" y="560"/>
                  <a:pt x="6" y="286"/>
                  <a:pt x="6" y="1"/>
                </a:cubicBezTo>
                <a:cubicBezTo>
                  <a:pt x="2268" y="0"/>
                  <a:pt x="2268" y="0"/>
                  <a:pt x="2268" y="0"/>
                </a:cubicBezTo>
                <a:cubicBezTo>
                  <a:pt x="2268" y="708"/>
                  <a:pt x="2268" y="708"/>
                  <a:pt x="2268" y="708"/>
                </a:cubicBezTo>
              </a:path>
            </a:pathLst>
          </a:custGeom>
          <a:solidFill>
            <a:srgbClr val="F6F3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
        <p:nvSpPr>
          <p:cNvPr id="3" name="Freeform 35">
            <a:extLst>
              <a:ext uri="{FF2B5EF4-FFF2-40B4-BE49-F238E27FC236}">
                <a16:creationId xmlns:a16="http://schemas.microsoft.com/office/drawing/2014/main" id="{30C1293D-62CF-6C76-4C8D-CF77AC2C3A7E}"/>
              </a:ext>
            </a:extLst>
          </p:cNvPr>
          <p:cNvSpPr>
            <a:spLocks/>
          </p:cNvSpPr>
          <p:nvPr/>
        </p:nvSpPr>
        <p:spPr bwMode="auto">
          <a:xfrm>
            <a:off x="6348340" y="6337009"/>
            <a:ext cx="2604275" cy="375685"/>
          </a:xfrm>
          <a:custGeom>
            <a:avLst/>
            <a:gdLst>
              <a:gd name="T0" fmla="*/ 426 w 495"/>
              <a:gd name="T1" fmla="*/ 102 h 106"/>
              <a:gd name="T2" fmla="*/ 60 w 495"/>
              <a:gd name="T3" fmla="*/ 103 h 106"/>
              <a:gd name="T4" fmla="*/ 1 w 495"/>
              <a:gd name="T5" fmla="*/ 51 h 106"/>
              <a:gd name="T6" fmla="*/ 63 w 495"/>
              <a:gd name="T7" fmla="*/ 5 h 106"/>
              <a:gd name="T8" fmla="*/ 430 w 495"/>
              <a:gd name="T9" fmla="*/ 4 h 106"/>
              <a:gd name="T10" fmla="*/ 495 w 495"/>
              <a:gd name="T11" fmla="*/ 51 h 106"/>
              <a:gd name="T12" fmla="*/ 426 w 495"/>
              <a:gd name="T13" fmla="*/ 102 h 106"/>
            </a:gdLst>
            <a:ahLst/>
            <a:cxnLst>
              <a:cxn ang="0">
                <a:pos x="T0" y="T1"/>
              </a:cxn>
              <a:cxn ang="0">
                <a:pos x="T2" y="T3"/>
              </a:cxn>
              <a:cxn ang="0">
                <a:pos x="T4" y="T5"/>
              </a:cxn>
              <a:cxn ang="0">
                <a:pos x="T6" y="T7"/>
              </a:cxn>
              <a:cxn ang="0">
                <a:pos x="T8" y="T9"/>
              </a:cxn>
              <a:cxn ang="0">
                <a:pos x="T10" y="T11"/>
              </a:cxn>
              <a:cxn ang="0">
                <a:pos x="T12" y="T13"/>
              </a:cxn>
            </a:cxnLst>
            <a:rect l="0" t="0" r="r" b="b"/>
            <a:pathLst>
              <a:path w="495" h="106">
                <a:moveTo>
                  <a:pt x="426" y="102"/>
                </a:moveTo>
                <a:cubicBezTo>
                  <a:pt x="304" y="102"/>
                  <a:pt x="182" y="103"/>
                  <a:pt x="60" y="103"/>
                </a:cubicBezTo>
                <a:cubicBezTo>
                  <a:pt x="27" y="106"/>
                  <a:pt x="0" y="79"/>
                  <a:pt x="1" y="51"/>
                </a:cubicBezTo>
                <a:cubicBezTo>
                  <a:pt x="2" y="24"/>
                  <a:pt x="25" y="4"/>
                  <a:pt x="63" y="5"/>
                </a:cubicBezTo>
                <a:cubicBezTo>
                  <a:pt x="185" y="3"/>
                  <a:pt x="307" y="5"/>
                  <a:pt x="430" y="4"/>
                </a:cubicBezTo>
                <a:cubicBezTo>
                  <a:pt x="466" y="0"/>
                  <a:pt x="495" y="24"/>
                  <a:pt x="495" y="51"/>
                </a:cubicBezTo>
                <a:cubicBezTo>
                  <a:pt x="495" y="79"/>
                  <a:pt x="466" y="103"/>
                  <a:pt x="426" y="102"/>
                </a:cubicBezTo>
                <a:close/>
              </a:path>
            </a:pathLst>
          </a:custGeom>
          <a:solidFill>
            <a:srgbClr val="FFE997"/>
          </a:solidFill>
          <a:ln w="9525">
            <a:no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 name="Tekstvak 3">
            <a:extLst>
              <a:ext uri="{FF2B5EF4-FFF2-40B4-BE49-F238E27FC236}">
                <a16:creationId xmlns:a16="http://schemas.microsoft.com/office/drawing/2014/main" id="{3ADFCB9F-99C3-652A-8369-8CFE1D826C6C}"/>
              </a:ext>
            </a:extLst>
          </p:cNvPr>
          <p:cNvSpPr txBox="1"/>
          <p:nvPr/>
        </p:nvSpPr>
        <p:spPr>
          <a:xfrm>
            <a:off x="374650" y="603548"/>
            <a:ext cx="6273800" cy="584775"/>
          </a:xfrm>
          <a:prstGeom prst="rect">
            <a:avLst/>
          </a:prstGeom>
          <a:noFill/>
        </p:spPr>
        <p:txBody>
          <a:bodyPr wrap="square" rtlCol="0">
            <a:spAutoFit/>
          </a:bodyPr>
          <a:lstStyle/>
          <a:p>
            <a:r>
              <a:rPr lang="nl-BE" sz="3200" dirty="0">
                <a:latin typeface="Grandview Display" panose="020B0502040204020203" pitchFamily="34" charset="0"/>
              </a:rPr>
              <a:t>Case 1: Eerste everzwijn</a:t>
            </a:r>
          </a:p>
        </p:txBody>
      </p:sp>
      <p:sp>
        <p:nvSpPr>
          <p:cNvPr id="5" name="Tekstvak 4">
            <a:extLst>
              <a:ext uri="{FF2B5EF4-FFF2-40B4-BE49-F238E27FC236}">
                <a16:creationId xmlns:a16="http://schemas.microsoft.com/office/drawing/2014/main" id="{235BED0C-1BD4-545A-F1AA-F8B5EC747E5A}"/>
              </a:ext>
            </a:extLst>
          </p:cNvPr>
          <p:cNvSpPr txBox="1"/>
          <p:nvPr/>
        </p:nvSpPr>
        <p:spPr>
          <a:xfrm>
            <a:off x="7137400" y="6325053"/>
            <a:ext cx="5130800" cy="369332"/>
          </a:xfrm>
          <a:prstGeom prst="rect">
            <a:avLst/>
          </a:prstGeom>
          <a:noFill/>
        </p:spPr>
        <p:txBody>
          <a:bodyPr wrap="square" rtlCol="0">
            <a:spAutoFit/>
          </a:bodyPr>
          <a:lstStyle/>
          <a:p>
            <a:r>
              <a:rPr lang="nl-BE" dirty="0">
                <a:latin typeface="Grandview Display" panose="020B0502040204020203" pitchFamily="34" charset="0"/>
              </a:rPr>
              <a:t>Cases</a:t>
            </a:r>
          </a:p>
        </p:txBody>
      </p:sp>
      <p:sp>
        <p:nvSpPr>
          <p:cNvPr id="6" name="Tekstvak 5">
            <a:extLst>
              <a:ext uri="{FF2B5EF4-FFF2-40B4-BE49-F238E27FC236}">
                <a16:creationId xmlns:a16="http://schemas.microsoft.com/office/drawing/2014/main" id="{04498CAF-4573-6953-5876-16A64726E1AD}"/>
              </a:ext>
            </a:extLst>
          </p:cNvPr>
          <p:cNvSpPr txBox="1"/>
          <p:nvPr/>
        </p:nvSpPr>
        <p:spPr>
          <a:xfrm>
            <a:off x="320040" y="2121408"/>
            <a:ext cx="5824728" cy="2585323"/>
          </a:xfrm>
          <a:prstGeom prst="rect">
            <a:avLst/>
          </a:prstGeom>
          <a:noFill/>
        </p:spPr>
        <p:txBody>
          <a:bodyPr wrap="square" rtlCol="0">
            <a:spAutoFit/>
          </a:bodyPr>
          <a:lstStyle/>
          <a:p>
            <a:pPr marL="742950" lvl="1" indent="-285750">
              <a:buFont typeface="Courier New" panose="02070309020205020404" pitchFamily="49" charset="0"/>
              <a:buChar char="o"/>
            </a:pPr>
            <a:r>
              <a:rPr lang="nl-BE" dirty="0">
                <a:latin typeface="Grandview Display" panose="020B0502040204020203" pitchFamily="34" charset="0"/>
              </a:rPr>
              <a:t>Aanpak? Focus op overleg en communicatie!</a:t>
            </a:r>
          </a:p>
          <a:p>
            <a:pPr marL="1200150" lvl="2" indent="-285750">
              <a:buFont typeface="Courier New" panose="02070309020205020404" pitchFamily="49" charset="0"/>
              <a:buChar char="o"/>
            </a:pPr>
            <a:r>
              <a:rPr lang="nl-BE" dirty="0">
                <a:latin typeface="Grandview Display" panose="020B0502040204020203" pitchFamily="34" charset="0"/>
              </a:rPr>
              <a:t>Melden: REBO </a:t>
            </a:r>
            <a:r>
              <a:rPr lang="nl-BE" dirty="0" err="1">
                <a:latin typeface="Grandview Display" panose="020B0502040204020203" pitchFamily="34" charset="0"/>
              </a:rPr>
              <a:t>vs</a:t>
            </a:r>
            <a:r>
              <a:rPr lang="nl-BE" dirty="0">
                <a:latin typeface="Grandview Display" panose="020B0502040204020203" pitchFamily="34" charset="0"/>
              </a:rPr>
              <a:t> everzwijncoördinator</a:t>
            </a:r>
          </a:p>
          <a:p>
            <a:pPr marL="1200150" lvl="2" indent="-285750">
              <a:buFont typeface="Courier New" panose="02070309020205020404" pitchFamily="49" charset="0"/>
              <a:buChar char="o"/>
            </a:pPr>
            <a:r>
              <a:rPr lang="nl-BE" dirty="0">
                <a:latin typeface="Grandview Display" panose="020B0502040204020203" pitchFamily="34" charset="0"/>
              </a:rPr>
              <a:t>Melden: lokaal netwerk</a:t>
            </a:r>
          </a:p>
          <a:p>
            <a:pPr marL="1200150" lvl="2" indent="-285750">
              <a:buFont typeface="Courier New" panose="02070309020205020404" pitchFamily="49" charset="0"/>
              <a:buChar char="o"/>
            </a:pPr>
            <a:r>
              <a:rPr lang="nl-BE" dirty="0">
                <a:latin typeface="Grandview Display" panose="020B0502040204020203" pitchFamily="34" charset="0"/>
              </a:rPr>
              <a:t>In kaart brengen situatie</a:t>
            </a:r>
          </a:p>
          <a:p>
            <a:pPr lvl="1"/>
            <a:endParaRPr lang="nl-BE" dirty="0">
              <a:latin typeface="Grandview Display" panose="020B0502040204020203" pitchFamily="34" charset="0"/>
            </a:endParaRPr>
          </a:p>
          <a:p>
            <a:pPr marL="742950" lvl="1" indent="-285750">
              <a:buFont typeface="Courier New" panose="02070309020205020404" pitchFamily="49" charset="0"/>
              <a:buChar char="o"/>
            </a:pPr>
            <a:endParaRPr lang="nl-BE" dirty="0">
              <a:latin typeface="Grandview Display" panose="020B0502040204020203" pitchFamily="34" charset="0"/>
            </a:endParaRPr>
          </a:p>
          <a:p>
            <a:pPr lvl="2"/>
            <a:endParaRPr lang="nl-BE" dirty="0">
              <a:latin typeface="Grandview Display" panose="020B0502040204020203" pitchFamily="34" charset="0"/>
            </a:endParaRPr>
          </a:p>
          <a:p>
            <a:pPr marL="742950" lvl="1" indent="-285750">
              <a:buFont typeface="Courier New" panose="02070309020205020404" pitchFamily="49" charset="0"/>
              <a:buChar char="o"/>
            </a:pPr>
            <a:endParaRPr lang="nl-BE" dirty="0">
              <a:latin typeface="Grandview Display" panose="020B0502040204020203" pitchFamily="34" charset="0"/>
            </a:endParaRPr>
          </a:p>
          <a:p>
            <a:pPr marL="742950" lvl="1" indent="-285750">
              <a:buFont typeface="Courier New" panose="02070309020205020404" pitchFamily="49" charset="0"/>
              <a:buChar char="o"/>
            </a:pPr>
            <a:endParaRPr lang="nl-BE" dirty="0">
              <a:latin typeface="Grandview Display" panose="020B0502040204020203" pitchFamily="34" charset="0"/>
            </a:endParaRPr>
          </a:p>
        </p:txBody>
      </p:sp>
    </p:spTree>
    <p:extLst>
      <p:ext uri="{BB962C8B-B14F-4D97-AF65-F5344CB8AC3E}">
        <p14:creationId xmlns:p14="http://schemas.microsoft.com/office/powerpoint/2010/main" val="3989371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F77E566C-878B-AFDB-5108-1D1212F61B36}"/>
              </a:ext>
            </a:extLst>
          </p:cNvPr>
          <p:cNvSpPr>
            <a:spLocks/>
          </p:cNvSpPr>
          <p:nvPr/>
        </p:nvSpPr>
        <p:spPr bwMode="auto">
          <a:xfrm>
            <a:off x="-47847" y="-9541"/>
            <a:ext cx="9239694" cy="1945758"/>
          </a:xfrm>
          <a:custGeom>
            <a:avLst/>
            <a:gdLst>
              <a:gd name="T0" fmla="*/ 2268 w 2268"/>
              <a:gd name="T1" fmla="*/ 708 h 846"/>
              <a:gd name="T2" fmla="*/ 2024 w 2268"/>
              <a:gd name="T3" fmla="*/ 690 h 846"/>
              <a:gd name="T4" fmla="*/ 1737 w 2268"/>
              <a:gd name="T5" fmla="*/ 681 h 846"/>
              <a:gd name="T6" fmla="*/ 1484 w 2268"/>
              <a:gd name="T7" fmla="*/ 680 h 846"/>
              <a:gd name="T8" fmla="*/ 1282 w 2268"/>
              <a:gd name="T9" fmla="*/ 685 h 846"/>
              <a:gd name="T10" fmla="*/ 1109 w 2268"/>
              <a:gd name="T11" fmla="*/ 696 h 846"/>
              <a:gd name="T12" fmla="*/ 890 w 2268"/>
              <a:gd name="T13" fmla="*/ 713 h 846"/>
              <a:gd name="T14" fmla="*/ 690 w 2268"/>
              <a:gd name="T15" fmla="*/ 734 h 846"/>
              <a:gd name="T16" fmla="*/ 498 w 2268"/>
              <a:gd name="T17" fmla="*/ 759 h 846"/>
              <a:gd name="T18" fmla="*/ 248 w 2268"/>
              <a:gd name="T19" fmla="*/ 798 h 846"/>
              <a:gd name="T20" fmla="*/ 149 w 2268"/>
              <a:gd name="T21" fmla="*/ 816 h 846"/>
              <a:gd name="T22" fmla="*/ 0 w 2268"/>
              <a:gd name="T23" fmla="*/ 846 h 846"/>
              <a:gd name="T24" fmla="*/ 6 w 2268"/>
              <a:gd name="T25" fmla="*/ 1 h 846"/>
              <a:gd name="T26" fmla="*/ 2268 w 2268"/>
              <a:gd name="T27" fmla="*/ 0 h 846"/>
              <a:gd name="T28" fmla="*/ 2268 w 2268"/>
              <a:gd name="T29" fmla="*/ 708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8" h="846">
                <a:moveTo>
                  <a:pt x="2268" y="708"/>
                </a:moveTo>
                <a:cubicBezTo>
                  <a:pt x="2148" y="701"/>
                  <a:pt x="2144" y="695"/>
                  <a:pt x="2024" y="690"/>
                </a:cubicBezTo>
                <a:cubicBezTo>
                  <a:pt x="1947" y="687"/>
                  <a:pt x="1813" y="681"/>
                  <a:pt x="1737" y="681"/>
                </a:cubicBezTo>
                <a:cubicBezTo>
                  <a:pt x="1644" y="681"/>
                  <a:pt x="1577" y="680"/>
                  <a:pt x="1484" y="680"/>
                </a:cubicBezTo>
                <a:cubicBezTo>
                  <a:pt x="1419" y="680"/>
                  <a:pt x="1347" y="685"/>
                  <a:pt x="1282" y="685"/>
                </a:cubicBezTo>
                <a:cubicBezTo>
                  <a:pt x="1216" y="688"/>
                  <a:pt x="1181" y="692"/>
                  <a:pt x="1109" y="696"/>
                </a:cubicBezTo>
                <a:cubicBezTo>
                  <a:pt x="1039" y="699"/>
                  <a:pt x="963" y="706"/>
                  <a:pt x="890" y="713"/>
                </a:cubicBezTo>
                <a:cubicBezTo>
                  <a:pt x="839" y="718"/>
                  <a:pt x="744" y="731"/>
                  <a:pt x="690" y="734"/>
                </a:cubicBezTo>
                <a:cubicBezTo>
                  <a:pt x="622" y="745"/>
                  <a:pt x="567" y="750"/>
                  <a:pt x="498" y="759"/>
                </a:cubicBezTo>
                <a:cubicBezTo>
                  <a:pt x="429" y="768"/>
                  <a:pt x="310" y="786"/>
                  <a:pt x="248" y="798"/>
                </a:cubicBezTo>
                <a:cubicBezTo>
                  <a:pt x="216" y="805"/>
                  <a:pt x="180" y="813"/>
                  <a:pt x="149" y="816"/>
                </a:cubicBezTo>
                <a:cubicBezTo>
                  <a:pt x="107" y="821"/>
                  <a:pt x="57" y="836"/>
                  <a:pt x="0" y="846"/>
                </a:cubicBezTo>
                <a:cubicBezTo>
                  <a:pt x="0" y="560"/>
                  <a:pt x="6" y="286"/>
                  <a:pt x="6" y="1"/>
                </a:cubicBezTo>
                <a:cubicBezTo>
                  <a:pt x="2268" y="0"/>
                  <a:pt x="2268" y="0"/>
                  <a:pt x="2268" y="0"/>
                </a:cubicBezTo>
                <a:cubicBezTo>
                  <a:pt x="2268" y="708"/>
                  <a:pt x="2268" y="708"/>
                  <a:pt x="2268" y="708"/>
                </a:cubicBezTo>
              </a:path>
            </a:pathLst>
          </a:custGeom>
          <a:solidFill>
            <a:srgbClr val="F6F3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
        <p:nvSpPr>
          <p:cNvPr id="3" name="Freeform 35">
            <a:extLst>
              <a:ext uri="{FF2B5EF4-FFF2-40B4-BE49-F238E27FC236}">
                <a16:creationId xmlns:a16="http://schemas.microsoft.com/office/drawing/2014/main" id="{30C1293D-62CF-6C76-4C8D-CF77AC2C3A7E}"/>
              </a:ext>
            </a:extLst>
          </p:cNvPr>
          <p:cNvSpPr>
            <a:spLocks/>
          </p:cNvSpPr>
          <p:nvPr/>
        </p:nvSpPr>
        <p:spPr bwMode="auto">
          <a:xfrm>
            <a:off x="6348340" y="6337009"/>
            <a:ext cx="2604275" cy="375685"/>
          </a:xfrm>
          <a:custGeom>
            <a:avLst/>
            <a:gdLst>
              <a:gd name="T0" fmla="*/ 426 w 495"/>
              <a:gd name="T1" fmla="*/ 102 h 106"/>
              <a:gd name="T2" fmla="*/ 60 w 495"/>
              <a:gd name="T3" fmla="*/ 103 h 106"/>
              <a:gd name="T4" fmla="*/ 1 w 495"/>
              <a:gd name="T5" fmla="*/ 51 h 106"/>
              <a:gd name="T6" fmla="*/ 63 w 495"/>
              <a:gd name="T7" fmla="*/ 5 h 106"/>
              <a:gd name="T8" fmla="*/ 430 w 495"/>
              <a:gd name="T9" fmla="*/ 4 h 106"/>
              <a:gd name="T10" fmla="*/ 495 w 495"/>
              <a:gd name="T11" fmla="*/ 51 h 106"/>
              <a:gd name="T12" fmla="*/ 426 w 495"/>
              <a:gd name="T13" fmla="*/ 102 h 106"/>
            </a:gdLst>
            <a:ahLst/>
            <a:cxnLst>
              <a:cxn ang="0">
                <a:pos x="T0" y="T1"/>
              </a:cxn>
              <a:cxn ang="0">
                <a:pos x="T2" y="T3"/>
              </a:cxn>
              <a:cxn ang="0">
                <a:pos x="T4" y="T5"/>
              </a:cxn>
              <a:cxn ang="0">
                <a:pos x="T6" y="T7"/>
              </a:cxn>
              <a:cxn ang="0">
                <a:pos x="T8" y="T9"/>
              </a:cxn>
              <a:cxn ang="0">
                <a:pos x="T10" y="T11"/>
              </a:cxn>
              <a:cxn ang="0">
                <a:pos x="T12" y="T13"/>
              </a:cxn>
            </a:cxnLst>
            <a:rect l="0" t="0" r="r" b="b"/>
            <a:pathLst>
              <a:path w="495" h="106">
                <a:moveTo>
                  <a:pt x="426" y="102"/>
                </a:moveTo>
                <a:cubicBezTo>
                  <a:pt x="304" y="102"/>
                  <a:pt x="182" y="103"/>
                  <a:pt x="60" y="103"/>
                </a:cubicBezTo>
                <a:cubicBezTo>
                  <a:pt x="27" y="106"/>
                  <a:pt x="0" y="79"/>
                  <a:pt x="1" y="51"/>
                </a:cubicBezTo>
                <a:cubicBezTo>
                  <a:pt x="2" y="24"/>
                  <a:pt x="25" y="4"/>
                  <a:pt x="63" y="5"/>
                </a:cubicBezTo>
                <a:cubicBezTo>
                  <a:pt x="185" y="3"/>
                  <a:pt x="307" y="5"/>
                  <a:pt x="430" y="4"/>
                </a:cubicBezTo>
                <a:cubicBezTo>
                  <a:pt x="466" y="0"/>
                  <a:pt x="495" y="24"/>
                  <a:pt x="495" y="51"/>
                </a:cubicBezTo>
                <a:cubicBezTo>
                  <a:pt x="495" y="79"/>
                  <a:pt x="466" y="103"/>
                  <a:pt x="426" y="102"/>
                </a:cubicBezTo>
                <a:close/>
              </a:path>
            </a:pathLst>
          </a:custGeom>
          <a:solidFill>
            <a:srgbClr val="FFE997"/>
          </a:solidFill>
          <a:ln w="9525">
            <a:no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 name="Tekstvak 3">
            <a:extLst>
              <a:ext uri="{FF2B5EF4-FFF2-40B4-BE49-F238E27FC236}">
                <a16:creationId xmlns:a16="http://schemas.microsoft.com/office/drawing/2014/main" id="{3ADFCB9F-99C3-652A-8369-8CFE1D826C6C}"/>
              </a:ext>
            </a:extLst>
          </p:cNvPr>
          <p:cNvSpPr txBox="1"/>
          <p:nvPr/>
        </p:nvSpPr>
        <p:spPr>
          <a:xfrm>
            <a:off x="374650" y="603548"/>
            <a:ext cx="7297166" cy="584775"/>
          </a:xfrm>
          <a:prstGeom prst="rect">
            <a:avLst/>
          </a:prstGeom>
          <a:noFill/>
        </p:spPr>
        <p:txBody>
          <a:bodyPr wrap="square" rtlCol="0">
            <a:spAutoFit/>
          </a:bodyPr>
          <a:lstStyle/>
          <a:p>
            <a:r>
              <a:rPr lang="nl-BE" sz="3200" dirty="0">
                <a:latin typeface="Grandview Display" panose="020B0502040204020203" pitchFamily="34" charset="0"/>
              </a:rPr>
              <a:t>Case 2: Everzwijnen in openbaar groen</a:t>
            </a:r>
          </a:p>
        </p:txBody>
      </p:sp>
      <p:sp>
        <p:nvSpPr>
          <p:cNvPr id="5" name="Tekstvak 4">
            <a:extLst>
              <a:ext uri="{FF2B5EF4-FFF2-40B4-BE49-F238E27FC236}">
                <a16:creationId xmlns:a16="http://schemas.microsoft.com/office/drawing/2014/main" id="{235BED0C-1BD4-545A-F1AA-F8B5EC747E5A}"/>
              </a:ext>
            </a:extLst>
          </p:cNvPr>
          <p:cNvSpPr txBox="1"/>
          <p:nvPr/>
        </p:nvSpPr>
        <p:spPr>
          <a:xfrm>
            <a:off x="7137400" y="6325053"/>
            <a:ext cx="5130800" cy="369332"/>
          </a:xfrm>
          <a:prstGeom prst="rect">
            <a:avLst/>
          </a:prstGeom>
          <a:noFill/>
        </p:spPr>
        <p:txBody>
          <a:bodyPr wrap="square" rtlCol="0">
            <a:spAutoFit/>
          </a:bodyPr>
          <a:lstStyle/>
          <a:p>
            <a:r>
              <a:rPr lang="nl-BE" dirty="0">
                <a:latin typeface="Grandview Display" panose="020B0502040204020203" pitchFamily="34" charset="0"/>
              </a:rPr>
              <a:t>Cases</a:t>
            </a:r>
          </a:p>
        </p:txBody>
      </p:sp>
      <p:sp>
        <p:nvSpPr>
          <p:cNvPr id="6" name="Tekstvak 5">
            <a:extLst>
              <a:ext uri="{FF2B5EF4-FFF2-40B4-BE49-F238E27FC236}">
                <a16:creationId xmlns:a16="http://schemas.microsoft.com/office/drawing/2014/main" id="{04498CAF-4573-6953-5876-16A64726E1AD}"/>
              </a:ext>
            </a:extLst>
          </p:cNvPr>
          <p:cNvSpPr txBox="1"/>
          <p:nvPr/>
        </p:nvSpPr>
        <p:spPr>
          <a:xfrm>
            <a:off x="320040" y="2121408"/>
            <a:ext cx="5824728" cy="3970318"/>
          </a:xfrm>
          <a:prstGeom prst="rect">
            <a:avLst/>
          </a:prstGeom>
          <a:noFill/>
        </p:spPr>
        <p:txBody>
          <a:bodyPr wrap="square" rtlCol="0">
            <a:spAutoFit/>
          </a:bodyPr>
          <a:lstStyle/>
          <a:p>
            <a:pPr marL="742950" lvl="1" indent="-285750">
              <a:buFont typeface="Courier New" panose="02070309020205020404" pitchFamily="49" charset="0"/>
              <a:buChar char="o"/>
            </a:pPr>
            <a:r>
              <a:rPr lang="nl-BE" dirty="0">
                <a:latin typeface="Grandview Display" panose="020B0502040204020203" pitchFamily="34" charset="0"/>
              </a:rPr>
              <a:t>Waarom?</a:t>
            </a:r>
          </a:p>
          <a:p>
            <a:pPr marL="1200150" lvl="2" indent="-285750">
              <a:buFont typeface="Courier New" panose="02070309020205020404" pitchFamily="49" charset="0"/>
              <a:buChar char="o"/>
            </a:pPr>
            <a:r>
              <a:rPr lang="nl-BE" dirty="0">
                <a:latin typeface="Grandview Display" panose="020B0502040204020203" pitchFamily="34" charset="0"/>
              </a:rPr>
              <a:t>Verwevenheid natuur-bebouwing</a:t>
            </a:r>
          </a:p>
          <a:p>
            <a:pPr marL="1200150" lvl="2" indent="-285750">
              <a:buFont typeface="Courier New" panose="02070309020205020404" pitchFamily="49" charset="0"/>
              <a:buChar char="o"/>
            </a:pPr>
            <a:r>
              <a:rPr lang="nl-BE" dirty="0">
                <a:latin typeface="Grandview Display" panose="020B0502040204020203" pitchFamily="34" charset="0"/>
              </a:rPr>
              <a:t>Stapstenen/migratie </a:t>
            </a:r>
          </a:p>
          <a:p>
            <a:pPr marL="1200150" lvl="2" indent="-285750">
              <a:buFont typeface="Courier New" panose="02070309020205020404" pitchFamily="49" charset="0"/>
              <a:buChar char="o"/>
            </a:pPr>
            <a:r>
              <a:rPr lang="nl-BE" dirty="0">
                <a:latin typeface="Grandview Display" panose="020B0502040204020203" pitchFamily="34" charset="0"/>
              </a:rPr>
              <a:t>Rust </a:t>
            </a:r>
          </a:p>
          <a:p>
            <a:pPr marL="1200150" lvl="2" indent="-285750">
              <a:buFont typeface="Courier New" panose="02070309020205020404" pitchFamily="49" charset="0"/>
              <a:buChar char="o"/>
            </a:pPr>
            <a:endParaRPr lang="nl-BE" dirty="0">
              <a:latin typeface="Grandview Display" panose="020B0502040204020203" pitchFamily="34" charset="0"/>
            </a:endParaRPr>
          </a:p>
          <a:p>
            <a:pPr marL="1200150" lvl="2" indent="-285750">
              <a:buFont typeface="Courier New" panose="02070309020205020404" pitchFamily="49" charset="0"/>
              <a:buChar char="o"/>
            </a:pPr>
            <a:endParaRPr lang="nl-BE" dirty="0">
              <a:latin typeface="Grandview Display" panose="020B0502040204020203" pitchFamily="34" charset="0"/>
            </a:endParaRPr>
          </a:p>
          <a:p>
            <a:pPr marL="742950" lvl="1" indent="-285750">
              <a:buFont typeface="Courier New" panose="02070309020205020404" pitchFamily="49" charset="0"/>
              <a:buChar char="o"/>
            </a:pPr>
            <a:r>
              <a:rPr lang="nl-BE" dirty="0">
                <a:latin typeface="Grandview Display" panose="020B0502040204020203" pitchFamily="34" charset="0"/>
              </a:rPr>
              <a:t>Schade?</a:t>
            </a:r>
          </a:p>
          <a:p>
            <a:pPr marL="1200150" lvl="2" indent="-285750">
              <a:buFont typeface="Courier New" panose="02070309020205020404" pitchFamily="49" charset="0"/>
              <a:buChar char="o"/>
            </a:pPr>
            <a:r>
              <a:rPr lang="nl-BE" dirty="0">
                <a:latin typeface="Grandview Display" panose="020B0502040204020203" pitchFamily="34" charset="0"/>
              </a:rPr>
              <a:t>Wroetschade </a:t>
            </a:r>
          </a:p>
          <a:p>
            <a:pPr marL="1200150" lvl="2" indent="-285750">
              <a:buFont typeface="Courier New" panose="02070309020205020404" pitchFamily="49" charset="0"/>
              <a:buChar char="o"/>
            </a:pPr>
            <a:r>
              <a:rPr lang="nl-BE" dirty="0">
                <a:latin typeface="Grandview Display" panose="020B0502040204020203" pitchFamily="34" charset="0"/>
              </a:rPr>
              <a:t>Verkeersongevallen </a:t>
            </a:r>
          </a:p>
          <a:p>
            <a:pPr lvl="1"/>
            <a:endParaRPr lang="nl-BE" dirty="0">
              <a:latin typeface="Grandview Display" panose="020B0502040204020203" pitchFamily="34" charset="0"/>
            </a:endParaRPr>
          </a:p>
          <a:p>
            <a:pPr marL="742950" lvl="1" indent="-285750">
              <a:buFont typeface="Courier New" panose="02070309020205020404" pitchFamily="49" charset="0"/>
              <a:buChar char="o"/>
            </a:pPr>
            <a:endParaRPr lang="nl-BE" dirty="0">
              <a:latin typeface="Grandview Display" panose="020B0502040204020203" pitchFamily="34" charset="0"/>
            </a:endParaRPr>
          </a:p>
          <a:p>
            <a:pPr lvl="2"/>
            <a:endParaRPr lang="nl-BE" dirty="0">
              <a:latin typeface="Grandview Display" panose="020B0502040204020203" pitchFamily="34" charset="0"/>
            </a:endParaRPr>
          </a:p>
          <a:p>
            <a:pPr marL="742950" lvl="1" indent="-285750">
              <a:buFont typeface="Courier New" panose="02070309020205020404" pitchFamily="49" charset="0"/>
              <a:buChar char="o"/>
            </a:pPr>
            <a:endParaRPr lang="nl-BE" dirty="0">
              <a:latin typeface="Grandview Display" panose="020B0502040204020203" pitchFamily="34" charset="0"/>
            </a:endParaRPr>
          </a:p>
          <a:p>
            <a:pPr marL="742950" lvl="1" indent="-285750">
              <a:buFont typeface="Courier New" panose="02070309020205020404" pitchFamily="49" charset="0"/>
              <a:buChar char="o"/>
            </a:pPr>
            <a:endParaRPr lang="nl-BE" dirty="0">
              <a:latin typeface="Grandview Display" panose="020B0502040204020203" pitchFamily="34" charset="0"/>
            </a:endParaRPr>
          </a:p>
        </p:txBody>
      </p:sp>
      <p:pic>
        <p:nvPicPr>
          <p:cNvPr id="9" name="Picture 2" descr="Afbeeldingsresultaat voor wij steken zomaar over">
            <a:extLst>
              <a:ext uri="{FF2B5EF4-FFF2-40B4-BE49-F238E27FC236}">
                <a16:creationId xmlns:a16="http://schemas.microsoft.com/office/drawing/2014/main" id="{B6C00C91-0738-B755-F9A5-0FCA0900F53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648450" y="1164234"/>
            <a:ext cx="1403467" cy="222910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ep 10">
            <a:extLst>
              <a:ext uri="{FF2B5EF4-FFF2-40B4-BE49-F238E27FC236}">
                <a16:creationId xmlns:a16="http://schemas.microsoft.com/office/drawing/2014/main" id="{52C2B9E2-4C88-E457-3512-78FE2B1A6B69}"/>
              </a:ext>
            </a:extLst>
          </p:cNvPr>
          <p:cNvGrpSpPr/>
          <p:nvPr/>
        </p:nvGrpSpPr>
        <p:grpSpPr>
          <a:xfrm>
            <a:off x="5910015" y="3429000"/>
            <a:ext cx="3042600" cy="2677728"/>
            <a:chOff x="5984560" y="3729124"/>
            <a:chExt cx="3042600" cy="2677728"/>
          </a:xfrm>
        </p:grpSpPr>
        <p:pic>
          <p:nvPicPr>
            <p:cNvPr id="8" name="Afbeelding 7" descr="Afbeelding met tekst&#10;&#10;Automatisch gegenereerde beschrijving">
              <a:extLst>
                <a:ext uri="{FF2B5EF4-FFF2-40B4-BE49-F238E27FC236}">
                  <a16:creationId xmlns:a16="http://schemas.microsoft.com/office/drawing/2014/main" id="{10BB5937-8281-FBEC-43C0-43A675ADB3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92037"/>
            <a:stretch/>
          </p:blipFill>
          <p:spPr>
            <a:xfrm>
              <a:off x="5984560" y="3729124"/>
              <a:ext cx="3042600" cy="360800"/>
            </a:xfrm>
            <a:prstGeom prst="rect">
              <a:avLst/>
            </a:prstGeom>
          </p:spPr>
        </p:pic>
        <p:pic>
          <p:nvPicPr>
            <p:cNvPr id="10" name="Afbeelding 9" descr="Afbeelding met tekst&#10;&#10;Automatisch gegenereerde beschrijving">
              <a:extLst>
                <a:ext uri="{FF2B5EF4-FFF2-40B4-BE49-F238E27FC236}">
                  <a16:creationId xmlns:a16="http://schemas.microsoft.com/office/drawing/2014/main" id="{E0CEDEF9-4D17-CA0A-478E-45EE961976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0801"/>
            <a:stretch/>
          </p:blipFill>
          <p:spPr>
            <a:xfrm>
              <a:off x="5984560" y="4177748"/>
              <a:ext cx="3042600" cy="2229104"/>
            </a:xfrm>
            <a:prstGeom prst="rect">
              <a:avLst/>
            </a:prstGeom>
          </p:spPr>
        </p:pic>
      </p:grpSp>
    </p:spTree>
    <p:extLst>
      <p:ext uri="{BB962C8B-B14F-4D97-AF65-F5344CB8AC3E}">
        <p14:creationId xmlns:p14="http://schemas.microsoft.com/office/powerpoint/2010/main" val="3985791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F77E566C-878B-AFDB-5108-1D1212F61B36}"/>
              </a:ext>
            </a:extLst>
          </p:cNvPr>
          <p:cNvSpPr>
            <a:spLocks/>
          </p:cNvSpPr>
          <p:nvPr/>
        </p:nvSpPr>
        <p:spPr bwMode="auto">
          <a:xfrm>
            <a:off x="-21266" y="1"/>
            <a:ext cx="9239694" cy="1945758"/>
          </a:xfrm>
          <a:custGeom>
            <a:avLst/>
            <a:gdLst>
              <a:gd name="T0" fmla="*/ 2268 w 2268"/>
              <a:gd name="T1" fmla="*/ 708 h 846"/>
              <a:gd name="T2" fmla="*/ 2024 w 2268"/>
              <a:gd name="T3" fmla="*/ 690 h 846"/>
              <a:gd name="T4" fmla="*/ 1737 w 2268"/>
              <a:gd name="T5" fmla="*/ 681 h 846"/>
              <a:gd name="T6" fmla="*/ 1484 w 2268"/>
              <a:gd name="T7" fmla="*/ 680 h 846"/>
              <a:gd name="T8" fmla="*/ 1282 w 2268"/>
              <a:gd name="T9" fmla="*/ 685 h 846"/>
              <a:gd name="T10" fmla="*/ 1109 w 2268"/>
              <a:gd name="T11" fmla="*/ 696 h 846"/>
              <a:gd name="T12" fmla="*/ 890 w 2268"/>
              <a:gd name="T13" fmla="*/ 713 h 846"/>
              <a:gd name="T14" fmla="*/ 690 w 2268"/>
              <a:gd name="T15" fmla="*/ 734 h 846"/>
              <a:gd name="T16" fmla="*/ 498 w 2268"/>
              <a:gd name="T17" fmla="*/ 759 h 846"/>
              <a:gd name="T18" fmla="*/ 248 w 2268"/>
              <a:gd name="T19" fmla="*/ 798 h 846"/>
              <a:gd name="T20" fmla="*/ 149 w 2268"/>
              <a:gd name="T21" fmla="*/ 816 h 846"/>
              <a:gd name="T22" fmla="*/ 0 w 2268"/>
              <a:gd name="T23" fmla="*/ 846 h 846"/>
              <a:gd name="T24" fmla="*/ 6 w 2268"/>
              <a:gd name="T25" fmla="*/ 1 h 846"/>
              <a:gd name="T26" fmla="*/ 2268 w 2268"/>
              <a:gd name="T27" fmla="*/ 0 h 846"/>
              <a:gd name="T28" fmla="*/ 2268 w 2268"/>
              <a:gd name="T29" fmla="*/ 708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8" h="846">
                <a:moveTo>
                  <a:pt x="2268" y="708"/>
                </a:moveTo>
                <a:cubicBezTo>
                  <a:pt x="2148" y="701"/>
                  <a:pt x="2144" y="695"/>
                  <a:pt x="2024" y="690"/>
                </a:cubicBezTo>
                <a:cubicBezTo>
                  <a:pt x="1947" y="687"/>
                  <a:pt x="1813" y="681"/>
                  <a:pt x="1737" y="681"/>
                </a:cubicBezTo>
                <a:cubicBezTo>
                  <a:pt x="1644" y="681"/>
                  <a:pt x="1577" y="680"/>
                  <a:pt x="1484" y="680"/>
                </a:cubicBezTo>
                <a:cubicBezTo>
                  <a:pt x="1419" y="680"/>
                  <a:pt x="1347" y="685"/>
                  <a:pt x="1282" y="685"/>
                </a:cubicBezTo>
                <a:cubicBezTo>
                  <a:pt x="1216" y="688"/>
                  <a:pt x="1181" y="692"/>
                  <a:pt x="1109" y="696"/>
                </a:cubicBezTo>
                <a:cubicBezTo>
                  <a:pt x="1039" y="699"/>
                  <a:pt x="963" y="706"/>
                  <a:pt x="890" y="713"/>
                </a:cubicBezTo>
                <a:cubicBezTo>
                  <a:pt x="839" y="718"/>
                  <a:pt x="744" y="731"/>
                  <a:pt x="690" y="734"/>
                </a:cubicBezTo>
                <a:cubicBezTo>
                  <a:pt x="622" y="745"/>
                  <a:pt x="567" y="750"/>
                  <a:pt x="498" y="759"/>
                </a:cubicBezTo>
                <a:cubicBezTo>
                  <a:pt x="429" y="768"/>
                  <a:pt x="310" y="786"/>
                  <a:pt x="248" y="798"/>
                </a:cubicBezTo>
                <a:cubicBezTo>
                  <a:pt x="216" y="805"/>
                  <a:pt x="180" y="813"/>
                  <a:pt x="149" y="816"/>
                </a:cubicBezTo>
                <a:cubicBezTo>
                  <a:pt x="107" y="821"/>
                  <a:pt x="57" y="836"/>
                  <a:pt x="0" y="846"/>
                </a:cubicBezTo>
                <a:cubicBezTo>
                  <a:pt x="0" y="560"/>
                  <a:pt x="6" y="286"/>
                  <a:pt x="6" y="1"/>
                </a:cubicBezTo>
                <a:cubicBezTo>
                  <a:pt x="2268" y="0"/>
                  <a:pt x="2268" y="0"/>
                  <a:pt x="2268" y="0"/>
                </a:cubicBezTo>
                <a:cubicBezTo>
                  <a:pt x="2268" y="708"/>
                  <a:pt x="2268" y="708"/>
                  <a:pt x="2268" y="708"/>
                </a:cubicBezTo>
              </a:path>
            </a:pathLst>
          </a:custGeom>
          <a:solidFill>
            <a:srgbClr val="F6F3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
        <p:nvSpPr>
          <p:cNvPr id="3" name="Freeform 35">
            <a:extLst>
              <a:ext uri="{FF2B5EF4-FFF2-40B4-BE49-F238E27FC236}">
                <a16:creationId xmlns:a16="http://schemas.microsoft.com/office/drawing/2014/main" id="{30C1293D-62CF-6C76-4C8D-CF77AC2C3A7E}"/>
              </a:ext>
            </a:extLst>
          </p:cNvPr>
          <p:cNvSpPr>
            <a:spLocks/>
          </p:cNvSpPr>
          <p:nvPr/>
        </p:nvSpPr>
        <p:spPr bwMode="auto">
          <a:xfrm>
            <a:off x="6348340" y="6337009"/>
            <a:ext cx="2604275" cy="375685"/>
          </a:xfrm>
          <a:custGeom>
            <a:avLst/>
            <a:gdLst>
              <a:gd name="T0" fmla="*/ 426 w 495"/>
              <a:gd name="T1" fmla="*/ 102 h 106"/>
              <a:gd name="T2" fmla="*/ 60 w 495"/>
              <a:gd name="T3" fmla="*/ 103 h 106"/>
              <a:gd name="T4" fmla="*/ 1 w 495"/>
              <a:gd name="T5" fmla="*/ 51 h 106"/>
              <a:gd name="T6" fmla="*/ 63 w 495"/>
              <a:gd name="T7" fmla="*/ 5 h 106"/>
              <a:gd name="T8" fmla="*/ 430 w 495"/>
              <a:gd name="T9" fmla="*/ 4 h 106"/>
              <a:gd name="T10" fmla="*/ 495 w 495"/>
              <a:gd name="T11" fmla="*/ 51 h 106"/>
              <a:gd name="T12" fmla="*/ 426 w 495"/>
              <a:gd name="T13" fmla="*/ 102 h 106"/>
            </a:gdLst>
            <a:ahLst/>
            <a:cxnLst>
              <a:cxn ang="0">
                <a:pos x="T0" y="T1"/>
              </a:cxn>
              <a:cxn ang="0">
                <a:pos x="T2" y="T3"/>
              </a:cxn>
              <a:cxn ang="0">
                <a:pos x="T4" y="T5"/>
              </a:cxn>
              <a:cxn ang="0">
                <a:pos x="T6" y="T7"/>
              </a:cxn>
              <a:cxn ang="0">
                <a:pos x="T8" y="T9"/>
              </a:cxn>
              <a:cxn ang="0">
                <a:pos x="T10" y="T11"/>
              </a:cxn>
              <a:cxn ang="0">
                <a:pos x="T12" y="T13"/>
              </a:cxn>
            </a:cxnLst>
            <a:rect l="0" t="0" r="r" b="b"/>
            <a:pathLst>
              <a:path w="495" h="106">
                <a:moveTo>
                  <a:pt x="426" y="102"/>
                </a:moveTo>
                <a:cubicBezTo>
                  <a:pt x="304" y="102"/>
                  <a:pt x="182" y="103"/>
                  <a:pt x="60" y="103"/>
                </a:cubicBezTo>
                <a:cubicBezTo>
                  <a:pt x="27" y="106"/>
                  <a:pt x="0" y="79"/>
                  <a:pt x="1" y="51"/>
                </a:cubicBezTo>
                <a:cubicBezTo>
                  <a:pt x="2" y="24"/>
                  <a:pt x="25" y="4"/>
                  <a:pt x="63" y="5"/>
                </a:cubicBezTo>
                <a:cubicBezTo>
                  <a:pt x="185" y="3"/>
                  <a:pt x="307" y="5"/>
                  <a:pt x="430" y="4"/>
                </a:cubicBezTo>
                <a:cubicBezTo>
                  <a:pt x="466" y="0"/>
                  <a:pt x="495" y="24"/>
                  <a:pt x="495" y="51"/>
                </a:cubicBezTo>
                <a:cubicBezTo>
                  <a:pt x="495" y="79"/>
                  <a:pt x="466" y="103"/>
                  <a:pt x="426" y="102"/>
                </a:cubicBezTo>
                <a:close/>
              </a:path>
            </a:pathLst>
          </a:custGeom>
          <a:solidFill>
            <a:srgbClr val="FFE997"/>
          </a:solidFill>
          <a:ln w="9525">
            <a:no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5" name="Tekstvak 4">
            <a:extLst>
              <a:ext uri="{FF2B5EF4-FFF2-40B4-BE49-F238E27FC236}">
                <a16:creationId xmlns:a16="http://schemas.microsoft.com/office/drawing/2014/main" id="{235BED0C-1BD4-545A-F1AA-F8B5EC747E5A}"/>
              </a:ext>
            </a:extLst>
          </p:cNvPr>
          <p:cNvSpPr txBox="1"/>
          <p:nvPr/>
        </p:nvSpPr>
        <p:spPr>
          <a:xfrm>
            <a:off x="7137400" y="6325053"/>
            <a:ext cx="5130800" cy="369332"/>
          </a:xfrm>
          <a:prstGeom prst="rect">
            <a:avLst/>
          </a:prstGeom>
          <a:noFill/>
        </p:spPr>
        <p:txBody>
          <a:bodyPr wrap="square" rtlCol="0">
            <a:spAutoFit/>
          </a:bodyPr>
          <a:lstStyle/>
          <a:p>
            <a:r>
              <a:rPr lang="nl-BE" dirty="0">
                <a:latin typeface="Grandview Display" panose="020B0502040204020203" pitchFamily="34" charset="0"/>
              </a:rPr>
              <a:t>Cases</a:t>
            </a:r>
          </a:p>
        </p:txBody>
      </p:sp>
      <p:sp>
        <p:nvSpPr>
          <p:cNvPr id="6" name="Tekstvak 5">
            <a:extLst>
              <a:ext uri="{FF2B5EF4-FFF2-40B4-BE49-F238E27FC236}">
                <a16:creationId xmlns:a16="http://schemas.microsoft.com/office/drawing/2014/main" id="{04498CAF-4573-6953-5876-16A64726E1AD}"/>
              </a:ext>
            </a:extLst>
          </p:cNvPr>
          <p:cNvSpPr txBox="1"/>
          <p:nvPr/>
        </p:nvSpPr>
        <p:spPr>
          <a:xfrm>
            <a:off x="320040" y="2121408"/>
            <a:ext cx="5824728" cy="5078313"/>
          </a:xfrm>
          <a:prstGeom prst="rect">
            <a:avLst/>
          </a:prstGeom>
          <a:noFill/>
        </p:spPr>
        <p:txBody>
          <a:bodyPr wrap="square" rtlCol="0">
            <a:spAutoFit/>
          </a:bodyPr>
          <a:lstStyle/>
          <a:p>
            <a:pPr marL="742950" lvl="1" indent="-285750">
              <a:buFont typeface="Courier New" panose="02070309020205020404" pitchFamily="49" charset="0"/>
              <a:buChar char="o"/>
            </a:pPr>
            <a:r>
              <a:rPr lang="nl-BE" dirty="0">
                <a:latin typeface="Grandview Display" panose="020B0502040204020203" pitchFamily="34" charset="0"/>
              </a:rPr>
              <a:t>Aanpak? Focus op preventie en populatiebeheer</a:t>
            </a:r>
          </a:p>
          <a:p>
            <a:pPr marL="742950" lvl="1" indent="-285750">
              <a:buFont typeface="Courier New" panose="02070309020205020404" pitchFamily="49" charset="0"/>
              <a:buChar char="o"/>
            </a:pPr>
            <a:r>
              <a:rPr lang="nl-BE" dirty="0">
                <a:latin typeface="Grandview Display" panose="020B0502040204020203" pitchFamily="34" charset="0"/>
              </a:rPr>
              <a:t>Melden</a:t>
            </a:r>
          </a:p>
          <a:p>
            <a:pPr marL="742950" lvl="1" indent="-285750">
              <a:buFont typeface="Courier New" panose="02070309020205020404" pitchFamily="49" charset="0"/>
              <a:buChar char="o"/>
            </a:pPr>
            <a:r>
              <a:rPr lang="nl-BE" dirty="0">
                <a:latin typeface="Grandview Display" panose="020B0502040204020203" pitchFamily="34" charset="0"/>
              </a:rPr>
              <a:t>In kaart brengen probleem</a:t>
            </a:r>
          </a:p>
          <a:p>
            <a:pPr lvl="1"/>
            <a:endParaRPr lang="nl-BE" dirty="0">
              <a:latin typeface="Grandview Display" panose="020B0502040204020203" pitchFamily="34" charset="0"/>
            </a:endParaRPr>
          </a:p>
          <a:p>
            <a:pPr marL="742950" lvl="1" indent="-285750">
              <a:buFont typeface="Courier New" panose="02070309020205020404" pitchFamily="49" charset="0"/>
              <a:buChar char="o"/>
            </a:pPr>
            <a:r>
              <a:rPr lang="nl-BE" dirty="0">
                <a:latin typeface="Grandview Display" panose="020B0502040204020203" pitchFamily="34" charset="0"/>
              </a:rPr>
              <a:t>Preventieve maatregelen mogelijk?</a:t>
            </a:r>
          </a:p>
          <a:p>
            <a:pPr marL="1200150" lvl="2" indent="-285750">
              <a:buFont typeface="Courier New" panose="02070309020205020404" pitchFamily="49" charset="0"/>
              <a:buChar char="o"/>
            </a:pPr>
            <a:r>
              <a:rPr lang="nl-BE" dirty="0">
                <a:latin typeface="Grandview Display" panose="020B0502040204020203" pitchFamily="34" charset="0"/>
              </a:rPr>
              <a:t>Kerkhoven</a:t>
            </a:r>
          </a:p>
          <a:p>
            <a:pPr marL="1200150" lvl="2" indent="-285750">
              <a:buFont typeface="Courier New" panose="02070309020205020404" pitchFamily="49" charset="0"/>
              <a:buChar char="o"/>
            </a:pPr>
            <a:r>
              <a:rPr lang="nl-BE" dirty="0">
                <a:latin typeface="Grandview Display" panose="020B0502040204020203" pitchFamily="34" charset="0"/>
              </a:rPr>
              <a:t>Voetbalpleinen </a:t>
            </a:r>
          </a:p>
          <a:p>
            <a:pPr marL="1200150" lvl="2" indent="-285750">
              <a:buFont typeface="Courier New" panose="02070309020205020404" pitchFamily="49" charset="0"/>
              <a:buChar char="o"/>
            </a:pPr>
            <a:r>
              <a:rPr lang="nl-BE" dirty="0">
                <a:latin typeface="Grandview Display" panose="020B0502040204020203" pitchFamily="34" charset="0"/>
              </a:rPr>
              <a:t>Gemeentewegen</a:t>
            </a:r>
          </a:p>
          <a:p>
            <a:pPr lvl="2"/>
            <a:endParaRPr lang="nl-BE" dirty="0">
              <a:latin typeface="Grandview Display" panose="020B0502040204020203" pitchFamily="34" charset="0"/>
            </a:endParaRPr>
          </a:p>
          <a:p>
            <a:pPr marL="742950" lvl="1" indent="-285750">
              <a:buFont typeface="Courier New" panose="02070309020205020404" pitchFamily="49" charset="0"/>
              <a:buChar char="o"/>
            </a:pPr>
            <a:r>
              <a:rPr lang="nl-BE" dirty="0">
                <a:latin typeface="Grandview Display" panose="020B0502040204020203" pitchFamily="34" charset="0"/>
              </a:rPr>
              <a:t>Bejaagbaar maken gebieden</a:t>
            </a:r>
          </a:p>
          <a:p>
            <a:pPr marL="1200150" lvl="2" indent="-285750">
              <a:buFont typeface="Courier New" panose="02070309020205020404" pitchFamily="49" charset="0"/>
              <a:buChar char="o"/>
            </a:pPr>
            <a:r>
              <a:rPr lang="nl-BE" dirty="0">
                <a:latin typeface="Grandview Display" panose="020B0502040204020203" pitchFamily="34" charset="0"/>
              </a:rPr>
              <a:t>Gemeentebossen </a:t>
            </a:r>
          </a:p>
          <a:p>
            <a:pPr marL="1200150" lvl="2" indent="-285750">
              <a:buFont typeface="Courier New" panose="02070309020205020404" pitchFamily="49" charset="0"/>
              <a:buChar char="o"/>
            </a:pPr>
            <a:r>
              <a:rPr lang="nl-BE" dirty="0">
                <a:latin typeface="Grandview Display" panose="020B0502040204020203" pitchFamily="34" charset="0"/>
              </a:rPr>
              <a:t>Jachtvoorwaarden </a:t>
            </a:r>
          </a:p>
          <a:p>
            <a:pPr marL="1200150" lvl="2" indent="-285750">
              <a:buFont typeface="Courier New" panose="02070309020205020404" pitchFamily="49" charset="0"/>
              <a:buChar char="o"/>
            </a:pPr>
            <a:r>
              <a:rPr lang="nl-BE" dirty="0">
                <a:latin typeface="Grandview Display" panose="020B0502040204020203" pitchFamily="34" charset="0"/>
              </a:rPr>
              <a:t>Openbare verpachting</a:t>
            </a:r>
          </a:p>
          <a:p>
            <a:pPr marL="1200150" lvl="2" indent="-285750">
              <a:buFont typeface="Courier New" panose="02070309020205020404" pitchFamily="49" charset="0"/>
              <a:buChar char="o"/>
            </a:pPr>
            <a:r>
              <a:rPr lang="nl-BE" dirty="0">
                <a:latin typeface="Grandview Display" panose="020B0502040204020203" pitchFamily="34" charset="0"/>
              </a:rPr>
              <a:t>Aanzit/drukjacht/kooivallen</a:t>
            </a:r>
          </a:p>
          <a:p>
            <a:pPr marL="1200150" lvl="2" indent="-285750">
              <a:buFont typeface="Courier New" panose="02070309020205020404" pitchFamily="49" charset="0"/>
              <a:buChar char="o"/>
            </a:pPr>
            <a:endParaRPr lang="nl-BE" dirty="0">
              <a:latin typeface="Grandview Display" panose="020B0502040204020203" pitchFamily="34" charset="0"/>
            </a:endParaRPr>
          </a:p>
          <a:p>
            <a:pPr lvl="2"/>
            <a:endParaRPr lang="nl-BE" dirty="0">
              <a:latin typeface="Grandview Display" panose="020B0502040204020203" pitchFamily="34" charset="0"/>
            </a:endParaRPr>
          </a:p>
          <a:p>
            <a:pPr marL="742950" lvl="1" indent="-285750">
              <a:buFont typeface="Courier New" panose="02070309020205020404" pitchFamily="49" charset="0"/>
              <a:buChar char="o"/>
            </a:pPr>
            <a:endParaRPr lang="nl-BE" dirty="0">
              <a:latin typeface="Grandview Display" panose="020B0502040204020203" pitchFamily="34" charset="0"/>
            </a:endParaRPr>
          </a:p>
          <a:p>
            <a:pPr marL="742950" lvl="1" indent="-285750">
              <a:buFont typeface="Courier New" panose="02070309020205020404" pitchFamily="49" charset="0"/>
              <a:buChar char="o"/>
            </a:pPr>
            <a:endParaRPr lang="nl-BE" dirty="0">
              <a:latin typeface="Grandview Display" panose="020B0502040204020203" pitchFamily="34" charset="0"/>
            </a:endParaRPr>
          </a:p>
        </p:txBody>
      </p:sp>
      <p:grpSp>
        <p:nvGrpSpPr>
          <p:cNvPr id="9" name="Groep 8">
            <a:extLst>
              <a:ext uri="{FF2B5EF4-FFF2-40B4-BE49-F238E27FC236}">
                <a16:creationId xmlns:a16="http://schemas.microsoft.com/office/drawing/2014/main" id="{22A63F51-8ABD-BEBE-79A8-D797DB660D58}"/>
              </a:ext>
            </a:extLst>
          </p:cNvPr>
          <p:cNvGrpSpPr/>
          <p:nvPr/>
        </p:nvGrpSpPr>
        <p:grpSpPr>
          <a:xfrm>
            <a:off x="5910015" y="3429000"/>
            <a:ext cx="3042600" cy="2677728"/>
            <a:chOff x="5984560" y="3729124"/>
            <a:chExt cx="3042600" cy="2677728"/>
          </a:xfrm>
        </p:grpSpPr>
        <p:pic>
          <p:nvPicPr>
            <p:cNvPr id="10" name="Afbeelding 9" descr="Afbeelding met tekst&#10;&#10;Automatisch gegenereerde beschrijving">
              <a:extLst>
                <a:ext uri="{FF2B5EF4-FFF2-40B4-BE49-F238E27FC236}">
                  <a16:creationId xmlns:a16="http://schemas.microsoft.com/office/drawing/2014/main" id="{B41BB93A-952C-83A1-4E61-66D902ACAE3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92037"/>
            <a:stretch/>
          </p:blipFill>
          <p:spPr>
            <a:xfrm>
              <a:off x="5984560" y="3729124"/>
              <a:ext cx="3042600" cy="360800"/>
            </a:xfrm>
            <a:prstGeom prst="rect">
              <a:avLst/>
            </a:prstGeom>
          </p:spPr>
        </p:pic>
        <p:pic>
          <p:nvPicPr>
            <p:cNvPr id="11" name="Afbeelding 10" descr="Afbeelding met tekst&#10;&#10;Automatisch gegenereerde beschrijving">
              <a:extLst>
                <a:ext uri="{FF2B5EF4-FFF2-40B4-BE49-F238E27FC236}">
                  <a16:creationId xmlns:a16="http://schemas.microsoft.com/office/drawing/2014/main" id="{A4C7A2DF-0FCB-8F92-0C9A-BC97DF31F5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0801"/>
            <a:stretch/>
          </p:blipFill>
          <p:spPr>
            <a:xfrm>
              <a:off x="5984560" y="4177748"/>
              <a:ext cx="3042600" cy="2229104"/>
            </a:xfrm>
            <a:prstGeom prst="rect">
              <a:avLst/>
            </a:prstGeom>
          </p:spPr>
        </p:pic>
      </p:grpSp>
      <p:pic>
        <p:nvPicPr>
          <p:cNvPr id="12" name="Picture 2" descr="Afbeeldingsresultaat voor wij steken zomaar over">
            <a:extLst>
              <a:ext uri="{FF2B5EF4-FFF2-40B4-BE49-F238E27FC236}">
                <a16:creationId xmlns:a16="http://schemas.microsoft.com/office/drawing/2014/main" id="{20EAF15E-6CD8-9A65-05B7-14DD553CC5F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648450" y="1164234"/>
            <a:ext cx="1403467" cy="2229104"/>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594D95D6-EB57-7D3F-1137-52B701E7BB21}"/>
              </a:ext>
            </a:extLst>
          </p:cNvPr>
          <p:cNvSpPr txBox="1"/>
          <p:nvPr/>
        </p:nvSpPr>
        <p:spPr>
          <a:xfrm>
            <a:off x="374650" y="603548"/>
            <a:ext cx="7297166" cy="584775"/>
          </a:xfrm>
          <a:prstGeom prst="rect">
            <a:avLst/>
          </a:prstGeom>
          <a:noFill/>
        </p:spPr>
        <p:txBody>
          <a:bodyPr wrap="square" rtlCol="0">
            <a:spAutoFit/>
          </a:bodyPr>
          <a:lstStyle/>
          <a:p>
            <a:r>
              <a:rPr lang="nl-BE" sz="3200" dirty="0">
                <a:latin typeface="Grandview Display" panose="020B0502040204020203" pitchFamily="34" charset="0"/>
              </a:rPr>
              <a:t>Case 2: Everzwijnen in openbaar groen</a:t>
            </a:r>
          </a:p>
        </p:txBody>
      </p:sp>
    </p:spTree>
    <p:extLst>
      <p:ext uri="{BB962C8B-B14F-4D97-AF65-F5344CB8AC3E}">
        <p14:creationId xmlns:p14="http://schemas.microsoft.com/office/powerpoint/2010/main" val="1689637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F77E566C-878B-AFDB-5108-1D1212F61B36}"/>
              </a:ext>
            </a:extLst>
          </p:cNvPr>
          <p:cNvSpPr>
            <a:spLocks/>
          </p:cNvSpPr>
          <p:nvPr/>
        </p:nvSpPr>
        <p:spPr bwMode="auto">
          <a:xfrm>
            <a:off x="-21266" y="1"/>
            <a:ext cx="9239694" cy="1945758"/>
          </a:xfrm>
          <a:custGeom>
            <a:avLst/>
            <a:gdLst>
              <a:gd name="T0" fmla="*/ 2268 w 2268"/>
              <a:gd name="T1" fmla="*/ 708 h 846"/>
              <a:gd name="T2" fmla="*/ 2024 w 2268"/>
              <a:gd name="T3" fmla="*/ 690 h 846"/>
              <a:gd name="T4" fmla="*/ 1737 w 2268"/>
              <a:gd name="T5" fmla="*/ 681 h 846"/>
              <a:gd name="T6" fmla="*/ 1484 w 2268"/>
              <a:gd name="T7" fmla="*/ 680 h 846"/>
              <a:gd name="T8" fmla="*/ 1282 w 2268"/>
              <a:gd name="T9" fmla="*/ 685 h 846"/>
              <a:gd name="T10" fmla="*/ 1109 w 2268"/>
              <a:gd name="T11" fmla="*/ 696 h 846"/>
              <a:gd name="T12" fmla="*/ 890 w 2268"/>
              <a:gd name="T13" fmla="*/ 713 h 846"/>
              <a:gd name="T14" fmla="*/ 690 w 2268"/>
              <a:gd name="T15" fmla="*/ 734 h 846"/>
              <a:gd name="T16" fmla="*/ 498 w 2268"/>
              <a:gd name="T17" fmla="*/ 759 h 846"/>
              <a:gd name="T18" fmla="*/ 248 w 2268"/>
              <a:gd name="T19" fmla="*/ 798 h 846"/>
              <a:gd name="T20" fmla="*/ 149 w 2268"/>
              <a:gd name="T21" fmla="*/ 816 h 846"/>
              <a:gd name="T22" fmla="*/ 0 w 2268"/>
              <a:gd name="T23" fmla="*/ 846 h 846"/>
              <a:gd name="T24" fmla="*/ 6 w 2268"/>
              <a:gd name="T25" fmla="*/ 1 h 846"/>
              <a:gd name="T26" fmla="*/ 2268 w 2268"/>
              <a:gd name="T27" fmla="*/ 0 h 846"/>
              <a:gd name="T28" fmla="*/ 2268 w 2268"/>
              <a:gd name="T29" fmla="*/ 708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8" h="846">
                <a:moveTo>
                  <a:pt x="2268" y="708"/>
                </a:moveTo>
                <a:cubicBezTo>
                  <a:pt x="2148" y="701"/>
                  <a:pt x="2144" y="695"/>
                  <a:pt x="2024" y="690"/>
                </a:cubicBezTo>
                <a:cubicBezTo>
                  <a:pt x="1947" y="687"/>
                  <a:pt x="1813" y="681"/>
                  <a:pt x="1737" y="681"/>
                </a:cubicBezTo>
                <a:cubicBezTo>
                  <a:pt x="1644" y="681"/>
                  <a:pt x="1577" y="680"/>
                  <a:pt x="1484" y="680"/>
                </a:cubicBezTo>
                <a:cubicBezTo>
                  <a:pt x="1419" y="680"/>
                  <a:pt x="1347" y="685"/>
                  <a:pt x="1282" y="685"/>
                </a:cubicBezTo>
                <a:cubicBezTo>
                  <a:pt x="1216" y="688"/>
                  <a:pt x="1181" y="692"/>
                  <a:pt x="1109" y="696"/>
                </a:cubicBezTo>
                <a:cubicBezTo>
                  <a:pt x="1039" y="699"/>
                  <a:pt x="963" y="706"/>
                  <a:pt x="890" y="713"/>
                </a:cubicBezTo>
                <a:cubicBezTo>
                  <a:pt x="839" y="718"/>
                  <a:pt x="744" y="731"/>
                  <a:pt x="690" y="734"/>
                </a:cubicBezTo>
                <a:cubicBezTo>
                  <a:pt x="622" y="745"/>
                  <a:pt x="567" y="750"/>
                  <a:pt x="498" y="759"/>
                </a:cubicBezTo>
                <a:cubicBezTo>
                  <a:pt x="429" y="768"/>
                  <a:pt x="310" y="786"/>
                  <a:pt x="248" y="798"/>
                </a:cubicBezTo>
                <a:cubicBezTo>
                  <a:pt x="216" y="805"/>
                  <a:pt x="180" y="813"/>
                  <a:pt x="149" y="816"/>
                </a:cubicBezTo>
                <a:cubicBezTo>
                  <a:pt x="107" y="821"/>
                  <a:pt x="57" y="836"/>
                  <a:pt x="0" y="846"/>
                </a:cubicBezTo>
                <a:cubicBezTo>
                  <a:pt x="0" y="560"/>
                  <a:pt x="6" y="286"/>
                  <a:pt x="6" y="1"/>
                </a:cubicBezTo>
                <a:cubicBezTo>
                  <a:pt x="2268" y="0"/>
                  <a:pt x="2268" y="0"/>
                  <a:pt x="2268" y="0"/>
                </a:cubicBezTo>
                <a:cubicBezTo>
                  <a:pt x="2268" y="708"/>
                  <a:pt x="2268" y="708"/>
                  <a:pt x="2268" y="708"/>
                </a:cubicBezTo>
              </a:path>
            </a:pathLst>
          </a:custGeom>
          <a:solidFill>
            <a:srgbClr val="F6F3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
        <p:nvSpPr>
          <p:cNvPr id="3" name="Freeform 35">
            <a:extLst>
              <a:ext uri="{FF2B5EF4-FFF2-40B4-BE49-F238E27FC236}">
                <a16:creationId xmlns:a16="http://schemas.microsoft.com/office/drawing/2014/main" id="{30C1293D-62CF-6C76-4C8D-CF77AC2C3A7E}"/>
              </a:ext>
            </a:extLst>
          </p:cNvPr>
          <p:cNvSpPr>
            <a:spLocks/>
          </p:cNvSpPr>
          <p:nvPr/>
        </p:nvSpPr>
        <p:spPr bwMode="auto">
          <a:xfrm>
            <a:off x="6348340" y="6337009"/>
            <a:ext cx="2604275" cy="375685"/>
          </a:xfrm>
          <a:custGeom>
            <a:avLst/>
            <a:gdLst>
              <a:gd name="T0" fmla="*/ 426 w 495"/>
              <a:gd name="T1" fmla="*/ 102 h 106"/>
              <a:gd name="T2" fmla="*/ 60 w 495"/>
              <a:gd name="T3" fmla="*/ 103 h 106"/>
              <a:gd name="T4" fmla="*/ 1 w 495"/>
              <a:gd name="T5" fmla="*/ 51 h 106"/>
              <a:gd name="T6" fmla="*/ 63 w 495"/>
              <a:gd name="T7" fmla="*/ 5 h 106"/>
              <a:gd name="T8" fmla="*/ 430 w 495"/>
              <a:gd name="T9" fmla="*/ 4 h 106"/>
              <a:gd name="T10" fmla="*/ 495 w 495"/>
              <a:gd name="T11" fmla="*/ 51 h 106"/>
              <a:gd name="T12" fmla="*/ 426 w 495"/>
              <a:gd name="T13" fmla="*/ 102 h 106"/>
            </a:gdLst>
            <a:ahLst/>
            <a:cxnLst>
              <a:cxn ang="0">
                <a:pos x="T0" y="T1"/>
              </a:cxn>
              <a:cxn ang="0">
                <a:pos x="T2" y="T3"/>
              </a:cxn>
              <a:cxn ang="0">
                <a:pos x="T4" y="T5"/>
              </a:cxn>
              <a:cxn ang="0">
                <a:pos x="T6" y="T7"/>
              </a:cxn>
              <a:cxn ang="0">
                <a:pos x="T8" y="T9"/>
              </a:cxn>
              <a:cxn ang="0">
                <a:pos x="T10" y="T11"/>
              </a:cxn>
              <a:cxn ang="0">
                <a:pos x="T12" y="T13"/>
              </a:cxn>
            </a:cxnLst>
            <a:rect l="0" t="0" r="r" b="b"/>
            <a:pathLst>
              <a:path w="495" h="106">
                <a:moveTo>
                  <a:pt x="426" y="102"/>
                </a:moveTo>
                <a:cubicBezTo>
                  <a:pt x="304" y="102"/>
                  <a:pt x="182" y="103"/>
                  <a:pt x="60" y="103"/>
                </a:cubicBezTo>
                <a:cubicBezTo>
                  <a:pt x="27" y="106"/>
                  <a:pt x="0" y="79"/>
                  <a:pt x="1" y="51"/>
                </a:cubicBezTo>
                <a:cubicBezTo>
                  <a:pt x="2" y="24"/>
                  <a:pt x="25" y="4"/>
                  <a:pt x="63" y="5"/>
                </a:cubicBezTo>
                <a:cubicBezTo>
                  <a:pt x="185" y="3"/>
                  <a:pt x="307" y="5"/>
                  <a:pt x="430" y="4"/>
                </a:cubicBezTo>
                <a:cubicBezTo>
                  <a:pt x="466" y="0"/>
                  <a:pt x="495" y="24"/>
                  <a:pt x="495" y="51"/>
                </a:cubicBezTo>
                <a:cubicBezTo>
                  <a:pt x="495" y="79"/>
                  <a:pt x="466" y="103"/>
                  <a:pt x="426" y="102"/>
                </a:cubicBezTo>
                <a:close/>
              </a:path>
            </a:pathLst>
          </a:custGeom>
          <a:solidFill>
            <a:srgbClr val="FFE997"/>
          </a:solidFill>
          <a:ln w="9525">
            <a:no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 name="Tekstvak 3">
            <a:extLst>
              <a:ext uri="{FF2B5EF4-FFF2-40B4-BE49-F238E27FC236}">
                <a16:creationId xmlns:a16="http://schemas.microsoft.com/office/drawing/2014/main" id="{3ADFCB9F-99C3-652A-8369-8CFE1D826C6C}"/>
              </a:ext>
            </a:extLst>
          </p:cNvPr>
          <p:cNvSpPr txBox="1"/>
          <p:nvPr/>
        </p:nvSpPr>
        <p:spPr>
          <a:xfrm>
            <a:off x="374650" y="603548"/>
            <a:ext cx="8293862" cy="584775"/>
          </a:xfrm>
          <a:prstGeom prst="rect">
            <a:avLst/>
          </a:prstGeom>
          <a:noFill/>
        </p:spPr>
        <p:txBody>
          <a:bodyPr wrap="square" rtlCol="0">
            <a:spAutoFit/>
          </a:bodyPr>
          <a:lstStyle/>
          <a:p>
            <a:r>
              <a:rPr lang="nl-BE" sz="3200" dirty="0">
                <a:latin typeface="Grandview Display" panose="020B0502040204020203" pitchFamily="34" charset="0"/>
              </a:rPr>
              <a:t>Case 3: Everzwijnen in tuinen en woonwijken</a:t>
            </a:r>
          </a:p>
        </p:txBody>
      </p:sp>
      <p:sp>
        <p:nvSpPr>
          <p:cNvPr id="5" name="Tekstvak 4">
            <a:extLst>
              <a:ext uri="{FF2B5EF4-FFF2-40B4-BE49-F238E27FC236}">
                <a16:creationId xmlns:a16="http://schemas.microsoft.com/office/drawing/2014/main" id="{235BED0C-1BD4-545A-F1AA-F8B5EC747E5A}"/>
              </a:ext>
            </a:extLst>
          </p:cNvPr>
          <p:cNvSpPr txBox="1"/>
          <p:nvPr/>
        </p:nvSpPr>
        <p:spPr>
          <a:xfrm>
            <a:off x="7137400" y="6325053"/>
            <a:ext cx="5130800" cy="369332"/>
          </a:xfrm>
          <a:prstGeom prst="rect">
            <a:avLst/>
          </a:prstGeom>
          <a:noFill/>
        </p:spPr>
        <p:txBody>
          <a:bodyPr wrap="square" rtlCol="0">
            <a:spAutoFit/>
          </a:bodyPr>
          <a:lstStyle/>
          <a:p>
            <a:r>
              <a:rPr lang="nl-BE" dirty="0">
                <a:latin typeface="Grandview Display" panose="020B0502040204020203" pitchFamily="34" charset="0"/>
              </a:rPr>
              <a:t>Cases</a:t>
            </a:r>
          </a:p>
        </p:txBody>
      </p:sp>
      <p:sp>
        <p:nvSpPr>
          <p:cNvPr id="6" name="Tekstvak 5">
            <a:extLst>
              <a:ext uri="{FF2B5EF4-FFF2-40B4-BE49-F238E27FC236}">
                <a16:creationId xmlns:a16="http://schemas.microsoft.com/office/drawing/2014/main" id="{2D807D5A-E2DD-619E-C299-4783D1F14DA5}"/>
              </a:ext>
            </a:extLst>
          </p:cNvPr>
          <p:cNvSpPr txBox="1"/>
          <p:nvPr/>
        </p:nvSpPr>
        <p:spPr>
          <a:xfrm>
            <a:off x="320040" y="2121408"/>
            <a:ext cx="5495544" cy="4247317"/>
          </a:xfrm>
          <a:prstGeom prst="rect">
            <a:avLst/>
          </a:prstGeom>
          <a:noFill/>
        </p:spPr>
        <p:txBody>
          <a:bodyPr wrap="square" rtlCol="0">
            <a:spAutoFit/>
          </a:bodyPr>
          <a:lstStyle/>
          <a:p>
            <a:pPr marL="742950" lvl="1" indent="-285750">
              <a:buFont typeface="Courier New" panose="02070309020205020404" pitchFamily="49" charset="0"/>
              <a:buChar char="o"/>
            </a:pPr>
            <a:r>
              <a:rPr lang="nl-BE" dirty="0">
                <a:latin typeface="Grandview Display" panose="020B0502040204020203" pitchFamily="34" charset="0"/>
              </a:rPr>
              <a:t>Waarom?</a:t>
            </a:r>
          </a:p>
          <a:p>
            <a:pPr marL="1200150" lvl="2" indent="-285750">
              <a:buFont typeface="Courier New" panose="02070309020205020404" pitchFamily="49" charset="0"/>
              <a:buChar char="o"/>
            </a:pPr>
            <a:r>
              <a:rPr lang="nl-BE" dirty="0">
                <a:latin typeface="Grandview Display" panose="020B0502040204020203" pitchFamily="34" charset="0"/>
              </a:rPr>
              <a:t>Weinig voedsel in het bos</a:t>
            </a:r>
          </a:p>
          <a:p>
            <a:pPr marL="1200150" lvl="2" indent="-285750">
              <a:buFont typeface="Courier New" panose="02070309020205020404" pitchFamily="49" charset="0"/>
              <a:buChar char="o"/>
            </a:pPr>
            <a:r>
              <a:rPr lang="nl-BE" dirty="0">
                <a:latin typeface="Grandview Display" panose="020B0502040204020203" pitchFamily="34" charset="0"/>
              </a:rPr>
              <a:t>Aanvullen van eiwitreserves</a:t>
            </a:r>
          </a:p>
          <a:p>
            <a:pPr marL="1200150" lvl="2" indent="-285750">
              <a:buFont typeface="Courier New" panose="02070309020205020404" pitchFamily="49" charset="0"/>
              <a:buChar char="o"/>
            </a:pPr>
            <a:r>
              <a:rPr lang="nl-BE" dirty="0">
                <a:latin typeface="Grandview Display" panose="020B0502040204020203" pitchFamily="34" charset="0"/>
              </a:rPr>
              <a:t>Veilig!</a:t>
            </a:r>
          </a:p>
          <a:p>
            <a:pPr marL="1200150" lvl="2" indent="-285750">
              <a:buFont typeface="Courier New" panose="02070309020205020404" pitchFamily="49" charset="0"/>
              <a:buChar char="o"/>
            </a:pPr>
            <a:r>
              <a:rPr lang="nl-BE" dirty="0">
                <a:latin typeface="Grandview Display" panose="020B0502040204020203" pitchFamily="34" charset="0"/>
              </a:rPr>
              <a:t>Fastfood?</a:t>
            </a:r>
          </a:p>
          <a:p>
            <a:pPr marL="1200150" lvl="2" indent="-285750">
              <a:buFont typeface="Courier New" panose="02070309020205020404" pitchFamily="49" charset="0"/>
              <a:buChar char="o"/>
            </a:pPr>
            <a:endParaRPr lang="nl-BE" dirty="0">
              <a:latin typeface="Grandview Display" panose="020B0502040204020203" pitchFamily="34" charset="0"/>
            </a:endParaRPr>
          </a:p>
          <a:p>
            <a:pPr marL="742950" lvl="1" indent="-285750">
              <a:buFont typeface="Courier New" panose="02070309020205020404" pitchFamily="49" charset="0"/>
              <a:buChar char="o"/>
            </a:pPr>
            <a:r>
              <a:rPr lang="nl-BE" dirty="0">
                <a:latin typeface="Grandview Display" panose="020B0502040204020203" pitchFamily="34" charset="0"/>
              </a:rPr>
              <a:t>Schade?</a:t>
            </a:r>
          </a:p>
          <a:p>
            <a:pPr marL="1200150" lvl="2" indent="-285750">
              <a:buFont typeface="Courier New" panose="02070309020205020404" pitchFamily="49" charset="0"/>
              <a:buChar char="o"/>
            </a:pPr>
            <a:r>
              <a:rPr lang="nl-BE" dirty="0">
                <a:latin typeface="Grandview Display" panose="020B0502040204020203" pitchFamily="34" charset="0"/>
              </a:rPr>
              <a:t>Wroetschade</a:t>
            </a:r>
          </a:p>
          <a:p>
            <a:pPr marL="1200150" lvl="2" indent="-285750">
              <a:buFont typeface="Courier New" panose="02070309020205020404" pitchFamily="49" charset="0"/>
              <a:buChar char="o"/>
            </a:pPr>
            <a:r>
              <a:rPr lang="nl-BE" dirty="0">
                <a:latin typeface="Grandview Display" panose="020B0502040204020203" pitchFamily="34" charset="0"/>
              </a:rPr>
              <a:t>Schade aan omheining</a:t>
            </a:r>
          </a:p>
          <a:p>
            <a:pPr marL="1200150" lvl="2" indent="-285750">
              <a:buFont typeface="Courier New" panose="02070309020205020404" pitchFamily="49" charset="0"/>
              <a:buChar char="o"/>
            </a:pPr>
            <a:r>
              <a:rPr lang="nl-BE" dirty="0">
                <a:latin typeface="Grandview Display" panose="020B0502040204020203" pitchFamily="34" charset="0"/>
              </a:rPr>
              <a:t>Vuilniszakken</a:t>
            </a:r>
          </a:p>
          <a:p>
            <a:pPr marL="1200150" lvl="2" indent="-285750">
              <a:buFont typeface="Courier New" panose="02070309020205020404" pitchFamily="49" charset="0"/>
              <a:buChar char="o"/>
            </a:pPr>
            <a:r>
              <a:rPr lang="nl-BE" dirty="0">
                <a:latin typeface="Grandview Display" panose="020B0502040204020203" pitchFamily="34" charset="0"/>
              </a:rPr>
              <a:t>Agressie naar honden</a:t>
            </a:r>
          </a:p>
          <a:p>
            <a:pPr marL="1200150" lvl="2" indent="-285750">
              <a:buFont typeface="Courier New" panose="02070309020205020404" pitchFamily="49" charset="0"/>
              <a:buChar char="o"/>
            </a:pPr>
            <a:endParaRPr lang="nl-BE" dirty="0">
              <a:latin typeface="Grandview Display" panose="020B0502040204020203" pitchFamily="34" charset="0"/>
            </a:endParaRPr>
          </a:p>
          <a:p>
            <a:pPr lvl="2"/>
            <a:endParaRPr lang="nl-BE" dirty="0">
              <a:latin typeface="Grandview Display" panose="020B0502040204020203" pitchFamily="34" charset="0"/>
            </a:endParaRPr>
          </a:p>
          <a:p>
            <a:pPr marL="742950" lvl="1" indent="-285750">
              <a:buFont typeface="Courier New" panose="02070309020205020404" pitchFamily="49" charset="0"/>
              <a:buChar char="o"/>
            </a:pPr>
            <a:endParaRPr lang="nl-BE" dirty="0">
              <a:latin typeface="Grandview Display" panose="020B0502040204020203" pitchFamily="34" charset="0"/>
            </a:endParaRPr>
          </a:p>
          <a:p>
            <a:pPr marL="742950" lvl="1" indent="-285750">
              <a:buFont typeface="Courier New" panose="02070309020205020404" pitchFamily="49" charset="0"/>
              <a:buChar char="o"/>
            </a:pPr>
            <a:endParaRPr lang="nl-BE" dirty="0">
              <a:latin typeface="Grandview Display" panose="020B0502040204020203" pitchFamily="34" charset="0"/>
            </a:endParaRPr>
          </a:p>
        </p:txBody>
      </p:sp>
      <p:pic>
        <p:nvPicPr>
          <p:cNvPr id="7" name="Afbeelding 6" descr="Afbeelding met zoogdier, buitenshuis, boom, grond&#10;&#10;Automatisch gegenereerde beschrijving">
            <a:extLst>
              <a:ext uri="{FF2B5EF4-FFF2-40B4-BE49-F238E27FC236}">
                <a16:creationId xmlns:a16="http://schemas.microsoft.com/office/drawing/2014/main" id="{C53F9121-0C8A-D2D5-FFFE-E8155649F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4615" y="4225627"/>
            <a:ext cx="3048000" cy="2028825"/>
          </a:xfrm>
          <a:prstGeom prst="rect">
            <a:avLst/>
          </a:prstGeom>
        </p:spPr>
      </p:pic>
      <p:pic>
        <p:nvPicPr>
          <p:cNvPr id="9" name="Picture 2" descr="https://static.globalnoticias.pt/storage/JN/2017/big/ng8742159.jpg">
            <a:extLst>
              <a:ext uri="{FF2B5EF4-FFF2-40B4-BE49-F238E27FC236}">
                <a16:creationId xmlns:a16="http://schemas.microsoft.com/office/drawing/2014/main" id="{6DE6702F-49D4-085A-2E14-FE924E8A1EA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904616" y="1945759"/>
            <a:ext cx="304800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491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F77E566C-878B-AFDB-5108-1D1212F61B36}"/>
              </a:ext>
            </a:extLst>
          </p:cNvPr>
          <p:cNvSpPr>
            <a:spLocks/>
          </p:cNvSpPr>
          <p:nvPr/>
        </p:nvSpPr>
        <p:spPr bwMode="auto">
          <a:xfrm>
            <a:off x="-21266" y="1"/>
            <a:ext cx="9239694" cy="1945758"/>
          </a:xfrm>
          <a:custGeom>
            <a:avLst/>
            <a:gdLst>
              <a:gd name="T0" fmla="*/ 2268 w 2268"/>
              <a:gd name="T1" fmla="*/ 708 h 846"/>
              <a:gd name="T2" fmla="*/ 2024 w 2268"/>
              <a:gd name="T3" fmla="*/ 690 h 846"/>
              <a:gd name="T4" fmla="*/ 1737 w 2268"/>
              <a:gd name="T5" fmla="*/ 681 h 846"/>
              <a:gd name="T6" fmla="*/ 1484 w 2268"/>
              <a:gd name="T7" fmla="*/ 680 h 846"/>
              <a:gd name="T8" fmla="*/ 1282 w 2268"/>
              <a:gd name="T9" fmla="*/ 685 h 846"/>
              <a:gd name="T10" fmla="*/ 1109 w 2268"/>
              <a:gd name="T11" fmla="*/ 696 h 846"/>
              <a:gd name="T12" fmla="*/ 890 w 2268"/>
              <a:gd name="T13" fmla="*/ 713 h 846"/>
              <a:gd name="T14" fmla="*/ 690 w 2268"/>
              <a:gd name="T15" fmla="*/ 734 h 846"/>
              <a:gd name="T16" fmla="*/ 498 w 2268"/>
              <a:gd name="T17" fmla="*/ 759 h 846"/>
              <a:gd name="T18" fmla="*/ 248 w 2268"/>
              <a:gd name="T19" fmla="*/ 798 h 846"/>
              <a:gd name="T20" fmla="*/ 149 w 2268"/>
              <a:gd name="T21" fmla="*/ 816 h 846"/>
              <a:gd name="T22" fmla="*/ 0 w 2268"/>
              <a:gd name="T23" fmla="*/ 846 h 846"/>
              <a:gd name="T24" fmla="*/ 6 w 2268"/>
              <a:gd name="T25" fmla="*/ 1 h 846"/>
              <a:gd name="T26" fmla="*/ 2268 w 2268"/>
              <a:gd name="T27" fmla="*/ 0 h 846"/>
              <a:gd name="T28" fmla="*/ 2268 w 2268"/>
              <a:gd name="T29" fmla="*/ 708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8" h="846">
                <a:moveTo>
                  <a:pt x="2268" y="708"/>
                </a:moveTo>
                <a:cubicBezTo>
                  <a:pt x="2148" y="701"/>
                  <a:pt x="2144" y="695"/>
                  <a:pt x="2024" y="690"/>
                </a:cubicBezTo>
                <a:cubicBezTo>
                  <a:pt x="1947" y="687"/>
                  <a:pt x="1813" y="681"/>
                  <a:pt x="1737" y="681"/>
                </a:cubicBezTo>
                <a:cubicBezTo>
                  <a:pt x="1644" y="681"/>
                  <a:pt x="1577" y="680"/>
                  <a:pt x="1484" y="680"/>
                </a:cubicBezTo>
                <a:cubicBezTo>
                  <a:pt x="1419" y="680"/>
                  <a:pt x="1347" y="685"/>
                  <a:pt x="1282" y="685"/>
                </a:cubicBezTo>
                <a:cubicBezTo>
                  <a:pt x="1216" y="688"/>
                  <a:pt x="1181" y="692"/>
                  <a:pt x="1109" y="696"/>
                </a:cubicBezTo>
                <a:cubicBezTo>
                  <a:pt x="1039" y="699"/>
                  <a:pt x="963" y="706"/>
                  <a:pt x="890" y="713"/>
                </a:cubicBezTo>
                <a:cubicBezTo>
                  <a:pt x="839" y="718"/>
                  <a:pt x="744" y="731"/>
                  <a:pt x="690" y="734"/>
                </a:cubicBezTo>
                <a:cubicBezTo>
                  <a:pt x="622" y="745"/>
                  <a:pt x="567" y="750"/>
                  <a:pt x="498" y="759"/>
                </a:cubicBezTo>
                <a:cubicBezTo>
                  <a:pt x="429" y="768"/>
                  <a:pt x="310" y="786"/>
                  <a:pt x="248" y="798"/>
                </a:cubicBezTo>
                <a:cubicBezTo>
                  <a:pt x="216" y="805"/>
                  <a:pt x="180" y="813"/>
                  <a:pt x="149" y="816"/>
                </a:cubicBezTo>
                <a:cubicBezTo>
                  <a:pt x="107" y="821"/>
                  <a:pt x="57" y="836"/>
                  <a:pt x="0" y="846"/>
                </a:cubicBezTo>
                <a:cubicBezTo>
                  <a:pt x="0" y="560"/>
                  <a:pt x="6" y="286"/>
                  <a:pt x="6" y="1"/>
                </a:cubicBezTo>
                <a:cubicBezTo>
                  <a:pt x="2268" y="0"/>
                  <a:pt x="2268" y="0"/>
                  <a:pt x="2268" y="0"/>
                </a:cubicBezTo>
                <a:cubicBezTo>
                  <a:pt x="2268" y="708"/>
                  <a:pt x="2268" y="708"/>
                  <a:pt x="2268" y="708"/>
                </a:cubicBezTo>
              </a:path>
            </a:pathLst>
          </a:custGeom>
          <a:solidFill>
            <a:srgbClr val="F6F3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
        <p:nvSpPr>
          <p:cNvPr id="3" name="Freeform 35">
            <a:extLst>
              <a:ext uri="{FF2B5EF4-FFF2-40B4-BE49-F238E27FC236}">
                <a16:creationId xmlns:a16="http://schemas.microsoft.com/office/drawing/2014/main" id="{30C1293D-62CF-6C76-4C8D-CF77AC2C3A7E}"/>
              </a:ext>
            </a:extLst>
          </p:cNvPr>
          <p:cNvSpPr>
            <a:spLocks/>
          </p:cNvSpPr>
          <p:nvPr/>
        </p:nvSpPr>
        <p:spPr bwMode="auto">
          <a:xfrm>
            <a:off x="6348340" y="6337009"/>
            <a:ext cx="2604275" cy="375685"/>
          </a:xfrm>
          <a:custGeom>
            <a:avLst/>
            <a:gdLst>
              <a:gd name="T0" fmla="*/ 426 w 495"/>
              <a:gd name="T1" fmla="*/ 102 h 106"/>
              <a:gd name="T2" fmla="*/ 60 w 495"/>
              <a:gd name="T3" fmla="*/ 103 h 106"/>
              <a:gd name="T4" fmla="*/ 1 w 495"/>
              <a:gd name="T5" fmla="*/ 51 h 106"/>
              <a:gd name="T6" fmla="*/ 63 w 495"/>
              <a:gd name="T7" fmla="*/ 5 h 106"/>
              <a:gd name="T8" fmla="*/ 430 w 495"/>
              <a:gd name="T9" fmla="*/ 4 h 106"/>
              <a:gd name="T10" fmla="*/ 495 w 495"/>
              <a:gd name="T11" fmla="*/ 51 h 106"/>
              <a:gd name="T12" fmla="*/ 426 w 495"/>
              <a:gd name="T13" fmla="*/ 102 h 106"/>
            </a:gdLst>
            <a:ahLst/>
            <a:cxnLst>
              <a:cxn ang="0">
                <a:pos x="T0" y="T1"/>
              </a:cxn>
              <a:cxn ang="0">
                <a:pos x="T2" y="T3"/>
              </a:cxn>
              <a:cxn ang="0">
                <a:pos x="T4" y="T5"/>
              </a:cxn>
              <a:cxn ang="0">
                <a:pos x="T6" y="T7"/>
              </a:cxn>
              <a:cxn ang="0">
                <a:pos x="T8" y="T9"/>
              </a:cxn>
              <a:cxn ang="0">
                <a:pos x="T10" y="T11"/>
              </a:cxn>
              <a:cxn ang="0">
                <a:pos x="T12" y="T13"/>
              </a:cxn>
            </a:cxnLst>
            <a:rect l="0" t="0" r="r" b="b"/>
            <a:pathLst>
              <a:path w="495" h="106">
                <a:moveTo>
                  <a:pt x="426" y="102"/>
                </a:moveTo>
                <a:cubicBezTo>
                  <a:pt x="304" y="102"/>
                  <a:pt x="182" y="103"/>
                  <a:pt x="60" y="103"/>
                </a:cubicBezTo>
                <a:cubicBezTo>
                  <a:pt x="27" y="106"/>
                  <a:pt x="0" y="79"/>
                  <a:pt x="1" y="51"/>
                </a:cubicBezTo>
                <a:cubicBezTo>
                  <a:pt x="2" y="24"/>
                  <a:pt x="25" y="4"/>
                  <a:pt x="63" y="5"/>
                </a:cubicBezTo>
                <a:cubicBezTo>
                  <a:pt x="185" y="3"/>
                  <a:pt x="307" y="5"/>
                  <a:pt x="430" y="4"/>
                </a:cubicBezTo>
                <a:cubicBezTo>
                  <a:pt x="466" y="0"/>
                  <a:pt x="495" y="24"/>
                  <a:pt x="495" y="51"/>
                </a:cubicBezTo>
                <a:cubicBezTo>
                  <a:pt x="495" y="79"/>
                  <a:pt x="466" y="103"/>
                  <a:pt x="426" y="102"/>
                </a:cubicBezTo>
                <a:close/>
              </a:path>
            </a:pathLst>
          </a:custGeom>
          <a:solidFill>
            <a:srgbClr val="FFE997"/>
          </a:solidFill>
          <a:ln w="9525">
            <a:no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5" name="Tekstvak 4">
            <a:extLst>
              <a:ext uri="{FF2B5EF4-FFF2-40B4-BE49-F238E27FC236}">
                <a16:creationId xmlns:a16="http://schemas.microsoft.com/office/drawing/2014/main" id="{235BED0C-1BD4-545A-F1AA-F8B5EC747E5A}"/>
              </a:ext>
            </a:extLst>
          </p:cNvPr>
          <p:cNvSpPr txBox="1"/>
          <p:nvPr/>
        </p:nvSpPr>
        <p:spPr>
          <a:xfrm>
            <a:off x="7137400" y="6325053"/>
            <a:ext cx="5130800" cy="369332"/>
          </a:xfrm>
          <a:prstGeom prst="rect">
            <a:avLst/>
          </a:prstGeom>
          <a:noFill/>
        </p:spPr>
        <p:txBody>
          <a:bodyPr wrap="square" rtlCol="0">
            <a:spAutoFit/>
          </a:bodyPr>
          <a:lstStyle/>
          <a:p>
            <a:r>
              <a:rPr lang="nl-BE" dirty="0">
                <a:latin typeface="Grandview Display" panose="020B0502040204020203" pitchFamily="34" charset="0"/>
              </a:rPr>
              <a:t>Cases</a:t>
            </a:r>
          </a:p>
        </p:txBody>
      </p:sp>
      <p:sp>
        <p:nvSpPr>
          <p:cNvPr id="6" name="Tekstvak 5">
            <a:extLst>
              <a:ext uri="{FF2B5EF4-FFF2-40B4-BE49-F238E27FC236}">
                <a16:creationId xmlns:a16="http://schemas.microsoft.com/office/drawing/2014/main" id="{2D807D5A-E2DD-619E-C299-4783D1F14DA5}"/>
              </a:ext>
            </a:extLst>
          </p:cNvPr>
          <p:cNvSpPr txBox="1"/>
          <p:nvPr/>
        </p:nvSpPr>
        <p:spPr>
          <a:xfrm>
            <a:off x="320040" y="2121408"/>
            <a:ext cx="5495544" cy="5355312"/>
          </a:xfrm>
          <a:prstGeom prst="rect">
            <a:avLst/>
          </a:prstGeom>
          <a:noFill/>
        </p:spPr>
        <p:txBody>
          <a:bodyPr wrap="square" rtlCol="0">
            <a:spAutoFit/>
          </a:bodyPr>
          <a:lstStyle/>
          <a:p>
            <a:pPr marL="742950" lvl="1" indent="-285750">
              <a:buFont typeface="Courier New" panose="02070309020205020404" pitchFamily="49" charset="0"/>
              <a:buChar char="o"/>
            </a:pPr>
            <a:r>
              <a:rPr lang="nl-BE" dirty="0">
                <a:latin typeface="Grandview Display" panose="020B0502040204020203" pitchFamily="34" charset="0"/>
              </a:rPr>
              <a:t>Aanpak? Focus op preventie!</a:t>
            </a:r>
          </a:p>
          <a:p>
            <a:pPr marL="1200150" lvl="2" indent="-285750">
              <a:buFont typeface="Courier New" panose="02070309020205020404" pitchFamily="49" charset="0"/>
              <a:buChar char="o"/>
            </a:pPr>
            <a:r>
              <a:rPr lang="nl-BE" dirty="0">
                <a:latin typeface="Grandview Display" panose="020B0502040204020203" pitchFamily="34" charset="0"/>
              </a:rPr>
              <a:t>Melden</a:t>
            </a:r>
          </a:p>
          <a:p>
            <a:pPr marL="1200150" lvl="2" indent="-285750">
              <a:buFont typeface="Courier New" panose="02070309020205020404" pitchFamily="49" charset="0"/>
              <a:buChar char="o"/>
            </a:pPr>
            <a:r>
              <a:rPr lang="nl-BE" dirty="0">
                <a:latin typeface="Grandview Display" panose="020B0502040204020203" pitchFamily="34" charset="0"/>
              </a:rPr>
              <a:t>In kaart brengen probleem</a:t>
            </a:r>
          </a:p>
          <a:p>
            <a:pPr marL="1657350" lvl="3" indent="-285750">
              <a:buFont typeface="Courier New" panose="02070309020205020404" pitchFamily="49" charset="0"/>
              <a:buChar char="o"/>
            </a:pPr>
            <a:r>
              <a:rPr lang="nl-BE" dirty="0">
                <a:latin typeface="Grandview Display" panose="020B0502040204020203" pitchFamily="34" charset="0"/>
              </a:rPr>
              <a:t>Checklist INBO</a:t>
            </a:r>
          </a:p>
          <a:p>
            <a:pPr marL="1657350" lvl="3" indent="-285750">
              <a:buFont typeface="Courier New" panose="02070309020205020404" pitchFamily="49" charset="0"/>
              <a:buChar char="o"/>
            </a:pPr>
            <a:r>
              <a:rPr lang="nl-BE" dirty="0">
                <a:latin typeface="Grandview Display" panose="020B0502040204020203" pitchFamily="34" charset="0"/>
              </a:rPr>
              <a:t>Lokaal overleg</a:t>
            </a:r>
          </a:p>
          <a:p>
            <a:pPr marL="1200150" lvl="2" indent="-285750">
              <a:buFont typeface="Courier New" panose="02070309020205020404" pitchFamily="49" charset="0"/>
              <a:buChar char="o"/>
            </a:pPr>
            <a:r>
              <a:rPr lang="nl-BE" dirty="0">
                <a:latin typeface="Grandview Display" panose="020B0502040204020203" pitchFamily="34" charset="0"/>
              </a:rPr>
              <a:t>Sensibiliseren: </a:t>
            </a:r>
          </a:p>
          <a:p>
            <a:pPr marL="1657350" lvl="3" indent="-285750">
              <a:buFont typeface="Courier New" panose="02070309020205020404" pitchFamily="49" charset="0"/>
              <a:buChar char="o"/>
            </a:pPr>
            <a:r>
              <a:rPr lang="nl-BE" dirty="0">
                <a:latin typeface="Grandview Display" panose="020B0502040204020203" pitchFamily="34" charset="0"/>
              </a:rPr>
              <a:t>hoe zet je een </a:t>
            </a:r>
            <a:r>
              <a:rPr lang="nl-BE" dirty="0" err="1">
                <a:latin typeface="Grandview Display" panose="020B0502040204020203" pitchFamily="34" charset="0"/>
              </a:rPr>
              <a:t>everzwijnproof</a:t>
            </a:r>
            <a:r>
              <a:rPr lang="nl-BE" dirty="0">
                <a:latin typeface="Grandview Display" panose="020B0502040204020203" pitchFamily="34" charset="0"/>
              </a:rPr>
              <a:t> raster</a:t>
            </a:r>
          </a:p>
          <a:p>
            <a:pPr marL="1657350" lvl="3" indent="-285750">
              <a:buFont typeface="Courier New" panose="02070309020205020404" pitchFamily="49" charset="0"/>
              <a:buChar char="o"/>
            </a:pPr>
            <a:r>
              <a:rPr lang="nl-BE" dirty="0">
                <a:latin typeface="Grandview Display" panose="020B0502040204020203" pitchFamily="34" charset="0"/>
              </a:rPr>
              <a:t>Niet actief voederen</a:t>
            </a:r>
          </a:p>
          <a:p>
            <a:pPr marL="1657350" lvl="3" indent="-285750">
              <a:buFont typeface="Courier New" panose="02070309020205020404" pitchFamily="49" charset="0"/>
              <a:buChar char="o"/>
            </a:pPr>
            <a:r>
              <a:rPr lang="nl-BE" dirty="0">
                <a:latin typeface="Grandview Display" panose="020B0502040204020203" pitchFamily="34" charset="0"/>
              </a:rPr>
              <a:t>Composthopen afschermen</a:t>
            </a:r>
          </a:p>
          <a:p>
            <a:pPr marL="1657350" lvl="3" indent="-285750">
              <a:buFont typeface="Courier New" panose="02070309020205020404" pitchFamily="49" charset="0"/>
              <a:buChar char="o"/>
            </a:pPr>
            <a:r>
              <a:rPr lang="nl-BE" dirty="0">
                <a:latin typeface="Grandview Display" panose="020B0502040204020203" pitchFamily="34" charset="0"/>
              </a:rPr>
              <a:t>Geen groenafval in de bosrand</a:t>
            </a:r>
          </a:p>
          <a:p>
            <a:pPr marL="1200150" lvl="2" indent="-285750">
              <a:buFont typeface="Courier New" panose="02070309020205020404" pitchFamily="49" charset="0"/>
              <a:buChar char="o"/>
            </a:pPr>
            <a:r>
              <a:rPr lang="nl-BE" dirty="0">
                <a:latin typeface="Grandview Display" panose="020B0502040204020203" pitchFamily="34" charset="0"/>
              </a:rPr>
              <a:t>Populatiebeheer in omliggende bossen</a:t>
            </a:r>
          </a:p>
          <a:p>
            <a:pPr marL="1200150" lvl="2" indent="-285750">
              <a:buFont typeface="Courier New" panose="02070309020205020404" pitchFamily="49" charset="0"/>
              <a:buChar char="o"/>
            </a:pPr>
            <a:r>
              <a:rPr lang="nl-BE" dirty="0">
                <a:latin typeface="Grandview Display" panose="020B0502040204020203" pitchFamily="34" charset="0"/>
              </a:rPr>
              <a:t>Populatiebeheer in woonwijken</a:t>
            </a:r>
          </a:p>
          <a:p>
            <a:pPr marL="1657350" lvl="3" indent="-285750">
              <a:buFont typeface="Courier New" panose="02070309020205020404" pitchFamily="49" charset="0"/>
              <a:buChar char="o"/>
            </a:pPr>
            <a:r>
              <a:rPr lang="nl-BE" dirty="0">
                <a:latin typeface="Grandview Display" panose="020B0502040204020203" pitchFamily="34" charset="0"/>
              </a:rPr>
              <a:t>Faunabeheerders </a:t>
            </a:r>
          </a:p>
          <a:p>
            <a:pPr lvl="3"/>
            <a:endParaRPr lang="nl-BE" dirty="0">
              <a:latin typeface="Grandview Display" panose="020B0502040204020203" pitchFamily="34" charset="0"/>
            </a:endParaRPr>
          </a:p>
          <a:p>
            <a:pPr lvl="3"/>
            <a:endParaRPr lang="nl-BE" dirty="0">
              <a:latin typeface="Grandview Display" panose="020B0502040204020203" pitchFamily="34" charset="0"/>
            </a:endParaRPr>
          </a:p>
          <a:p>
            <a:pPr marL="1200150" lvl="2" indent="-285750">
              <a:buFont typeface="Courier New" panose="02070309020205020404" pitchFamily="49" charset="0"/>
              <a:buChar char="o"/>
            </a:pPr>
            <a:endParaRPr lang="nl-BE" dirty="0">
              <a:latin typeface="Grandview Display" panose="020B0502040204020203" pitchFamily="34" charset="0"/>
            </a:endParaRPr>
          </a:p>
          <a:p>
            <a:pPr lvl="2"/>
            <a:endParaRPr lang="nl-BE" dirty="0">
              <a:latin typeface="Grandview Display" panose="020B0502040204020203" pitchFamily="34" charset="0"/>
            </a:endParaRPr>
          </a:p>
          <a:p>
            <a:pPr marL="742950" lvl="1" indent="-285750">
              <a:buFont typeface="Courier New" panose="02070309020205020404" pitchFamily="49" charset="0"/>
              <a:buChar char="o"/>
            </a:pPr>
            <a:endParaRPr lang="nl-BE" dirty="0">
              <a:latin typeface="Grandview Display" panose="020B0502040204020203" pitchFamily="34" charset="0"/>
            </a:endParaRPr>
          </a:p>
          <a:p>
            <a:pPr marL="742950" lvl="1" indent="-285750">
              <a:buFont typeface="Courier New" panose="02070309020205020404" pitchFamily="49" charset="0"/>
              <a:buChar char="o"/>
            </a:pPr>
            <a:endParaRPr lang="nl-BE" dirty="0">
              <a:latin typeface="Grandview Display" panose="020B0502040204020203" pitchFamily="34" charset="0"/>
            </a:endParaRPr>
          </a:p>
        </p:txBody>
      </p:sp>
      <p:pic>
        <p:nvPicPr>
          <p:cNvPr id="8" name="Afbeelding 7" descr="Afbeelding met zoogdier, buitenshuis, boom, grond&#10;&#10;Automatisch gegenereerde beschrijving">
            <a:extLst>
              <a:ext uri="{FF2B5EF4-FFF2-40B4-BE49-F238E27FC236}">
                <a16:creationId xmlns:a16="http://schemas.microsoft.com/office/drawing/2014/main" id="{0C6BD6EA-DD4F-25E2-EA6C-42FF04F937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4615" y="4225627"/>
            <a:ext cx="3048000" cy="2028825"/>
          </a:xfrm>
          <a:prstGeom prst="rect">
            <a:avLst/>
          </a:prstGeom>
        </p:spPr>
      </p:pic>
      <p:pic>
        <p:nvPicPr>
          <p:cNvPr id="11" name="Picture 2" descr="https://static.globalnoticias.pt/storage/JN/2017/big/ng8742159.jpg">
            <a:extLst>
              <a:ext uri="{FF2B5EF4-FFF2-40B4-BE49-F238E27FC236}">
                <a16:creationId xmlns:a16="http://schemas.microsoft.com/office/drawing/2014/main" id="{24EF36CA-6867-C13C-FEBC-056B0DC7A83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904616" y="1945759"/>
            <a:ext cx="3048000" cy="2028825"/>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572DF55D-950F-8A64-5676-35CFDE306240}"/>
              </a:ext>
            </a:extLst>
          </p:cNvPr>
          <p:cNvSpPr txBox="1"/>
          <p:nvPr/>
        </p:nvSpPr>
        <p:spPr>
          <a:xfrm>
            <a:off x="374650" y="603548"/>
            <a:ext cx="8293862" cy="584775"/>
          </a:xfrm>
          <a:prstGeom prst="rect">
            <a:avLst/>
          </a:prstGeom>
          <a:noFill/>
        </p:spPr>
        <p:txBody>
          <a:bodyPr wrap="square" rtlCol="0">
            <a:spAutoFit/>
          </a:bodyPr>
          <a:lstStyle/>
          <a:p>
            <a:r>
              <a:rPr lang="nl-BE" sz="3200" dirty="0">
                <a:latin typeface="Grandview Display" panose="020B0502040204020203" pitchFamily="34" charset="0"/>
              </a:rPr>
              <a:t>Case 3: Everzwijnen in tuinen en woonwijken</a:t>
            </a:r>
          </a:p>
        </p:txBody>
      </p:sp>
    </p:spTree>
    <p:extLst>
      <p:ext uri="{BB962C8B-B14F-4D97-AF65-F5344CB8AC3E}">
        <p14:creationId xmlns:p14="http://schemas.microsoft.com/office/powerpoint/2010/main" val="526530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F77E566C-878B-AFDB-5108-1D1212F61B36}"/>
              </a:ext>
            </a:extLst>
          </p:cNvPr>
          <p:cNvSpPr>
            <a:spLocks/>
          </p:cNvSpPr>
          <p:nvPr/>
        </p:nvSpPr>
        <p:spPr bwMode="auto">
          <a:xfrm>
            <a:off x="-21266" y="1"/>
            <a:ext cx="9239694" cy="1945758"/>
          </a:xfrm>
          <a:custGeom>
            <a:avLst/>
            <a:gdLst>
              <a:gd name="T0" fmla="*/ 2268 w 2268"/>
              <a:gd name="T1" fmla="*/ 708 h 846"/>
              <a:gd name="T2" fmla="*/ 2024 w 2268"/>
              <a:gd name="T3" fmla="*/ 690 h 846"/>
              <a:gd name="T4" fmla="*/ 1737 w 2268"/>
              <a:gd name="T5" fmla="*/ 681 h 846"/>
              <a:gd name="T6" fmla="*/ 1484 w 2268"/>
              <a:gd name="T7" fmla="*/ 680 h 846"/>
              <a:gd name="T8" fmla="*/ 1282 w 2268"/>
              <a:gd name="T9" fmla="*/ 685 h 846"/>
              <a:gd name="T10" fmla="*/ 1109 w 2268"/>
              <a:gd name="T11" fmla="*/ 696 h 846"/>
              <a:gd name="T12" fmla="*/ 890 w 2268"/>
              <a:gd name="T13" fmla="*/ 713 h 846"/>
              <a:gd name="T14" fmla="*/ 690 w 2268"/>
              <a:gd name="T15" fmla="*/ 734 h 846"/>
              <a:gd name="T16" fmla="*/ 498 w 2268"/>
              <a:gd name="T17" fmla="*/ 759 h 846"/>
              <a:gd name="T18" fmla="*/ 248 w 2268"/>
              <a:gd name="T19" fmla="*/ 798 h 846"/>
              <a:gd name="T20" fmla="*/ 149 w 2268"/>
              <a:gd name="T21" fmla="*/ 816 h 846"/>
              <a:gd name="T22" fmla="*/ 0 w 2268"/>
              <a:gd name="T23" fmla="*/ 846 h 846"/>
              <a:gd name="T24" fmla="*/ 6 w 2268"/>
              <a:gd name="T25" fmla="*/ 1 h 846"/>
              <a:gd name="T26" fmla="*/ 2268 w 2268"/>
              <a:gd name="T27" fmla="*/ 0 h 846"/>
              <a:gd name="T28" fmla="*/ 2268 w 2268"/>
              <a:gd name="T29" fmla="*/ 708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8" h="846">
                <a:moveTo>
                  <a:pt x="2268" y="708"/>
                </a:moveTo>
                <a:cubicBezTo>
                  <a:pt x="2148" y="701"/>
                  <a:pt x="2144" y="695"/>
                  <a:pt x="2024" y="690"/>
                </a:cubicBezTo>
                <a:cubicBezTo>
                  <a:pt x="1947" y="687"/>
                  <a:pt x="1813" y="681"/>
                  <a:pt x="1737" y="681"/>
                </a:cubicBezTo>
                <a:cubicBezTo>
                  <a:pt x="1644" y="681"/>
                  <a:pt x="1577" y="680"/>
                  <a:pt x="1484" y="680"/>
                </a:cubicBezTo>
                <a:cubicBezTo>
                  <a:pt x="1419" y="680"/>
                  <a:pt x="1347" y="685"/>
                  <a:pt x="1282" y="685"/>
                </a:cubicBezTo>
                <a:cubicBezTo>
                  <a:pt x="1216" y="688"/>
                  <a:pt x="1181" y="692"/>
                  <a:pt x="1109" y="696"/>
                </a:cubicBezTo>
                <a:cubicBezTo>
                  <a:pt x="1039" y="699"/>
                  <a:pt x="963" y="706"/>
                  <a:pt x="890" y="713"/>
                </a:cubicBezTo>
                <a:cubicBezTo>
                  <a:pt x="839" y="718"/>
                  <a:pt x="744" y="731"/>
                  <a:pt x="690" y="734"/>
                </a:cubicBezTo>
                <a:cubicBezTo>
                  <a:pt x="622" y="745"/>
                  <a:pt x="567" y="750"/>
                  <a:pt x="498" y="759"/>
                </a:cubicBezTo>
                <a:cubicBezTo>
                  <a:pt x="429" y="768"/>
                  <a:pt x="310" y="786"/>
                  <a:pt x="248" y="798"/>
                </a:cubicBezTo>
                <a:cubicBezTo>
                  <a:pt x="216" y="805"/>
                  <a:pt x="180" y="813"/>
                  <a:pt x="149" y="816"/>
                </a:cubicBezTo>
                <a:cubicBezTo>
                  <a:pt x="107" y="821"/>
                  <a:pt x="57" y="836"/>
                  <a:pt x="0" y="846"/>
                </a:cubicBezTo>
                <a:cubicBezTo>
                  <a:pt x="0" y="560"/>
                  <a:pt x="6" y="286"/>
                  <a:pt x="6" y="1"/>
                </a:cubicBezTo>
                <a:cubicBezTo>
                  <a:pt x="2268" y="0"/>
                  <a:pt x="2268" y="0"/>
                  <a:pt x="2268" y="0"/>
                </a:cubicBezTo>
                <a:cubicBezTo>
                  <a:pt x="2268" y="708"/>
                  <a:pt x="2268" y="708"/>
                  <a:pt x="2268" y="708"/>
                </a:cubicBezTo>
              </a:path>
            </a:pathLst>
          </a:custGeom>
          <a:solidFill>
            <a:srgbClr val="F6F3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
        <p:nvSpPr>
          <p:cNvPr id="3" name="Freeform 35">
            <a:extLst>
              <a:ext uri="{FF2B5EF4-FFF2-40B4-BE49-F238E27FC236}">
                <a16:creationId xmlns:a16="http://schemas.microsoft.com/office/drawing/2014/main" id="{30C1293D-62CF-6C76-4C8D-CF77AC2C3A7E}"/>
              </a:ext>
            </a:extLst>
          </p:cNvPr>
          <p:cNvSpPr>
            <a:spLocks/>
          </p:cNvSpPr>
          <p:nvPr/>
        </p:nvSpPr>
        <p:spPr bwMode="auto">
          <a:xfrm>
            <a:off x="6348340" y="6337009"/>
            <a:ext cx="2604275" cy="375685"/>
          </a:xfrm>
          <a:custGeom>
            <a:avLst/>
            <a:gdLst>
              <a:gd name="T0" fmla="*/ 426 w 495"/>
              <a:gd name="T1" fmla="*/ 102 h 106"/>
              <a:gd name="T2" fmla="*/ 60 w 495"/>
              <a:gd name="T3" fmla="*/ 103 h 106"/>
              <a:gd name="T4" fmla="*/ 1 w 495"/>
              <a:gd name="T5" fmla="*/ 51 h 106"/>
              <a:gd name="T6" fmla="*/ 63 w 495"/>
              <a:gd name="T7" fmla="*/ 5 h 106"/>
              <a:gd name="T8" fmla="*/ 430 w 495"/>
              <a:gd name="T9" fmla="*/ 4 h 106"/>
              <a:gd name="T10" fmla="*/ 495 w 495"/>
              <a:gd name="T11" fmla="*/ 51 h 106"/>
              <a:gd name="T12" fmla="*/ 426 w 495"/>
              <a:gd name="T13" fmla="*/ 102 h 106"/>
            </a:gdLst>
            <a:ahLst/>
            <a:cxnLst>
              <a:cxn ang="0">
                <a:pos x="T0" y="T1"/>
              </a:cxn>
              <a:cxn ang="0">
                <a:pos x="T2" y="T3"/>
              </a:cxn>
              <a:cxn ang="0">
                <a:pos x="T4" y="T5"/>
              </a:cxn>
              <a:cxn ang="0">
                <a:pos x="T6" y="T7"/>
              </a:cxn>
              <a:cxn ang="0">
                <a:pos x="T8" y="T9"/>
              </a:cxn>
              <a:cxn ang="0">
                <a:pos x="T10" y="T11"/>
              </a:cxn>
              <a:cxn ang="0">
                <a:pos x="T12" y="T13"/>
              </a:cxn>
            </a:cxnLst>
            <a:rect l="0" t="0" r="r" b="b"/>
            <a:pathLst>
              <a:path w="495" h="106">
                <a:moveTo>
                  <a:pt x="426" y="102"/>
                </a:moveTo>
                <a:cubicBezTo>
                  <a:pt x="304" y="102"/>
                  <a:pt x="182" y="103"/>
                  <a:pt x="60" y="103"/>
                </a:cubicBezTo>
                <a:cubicBezTo>
                  <a:pt x="27" y="106"/>
                  <a:pt x="0" y="79"/>
                  <a:pt x="1" y="51"/>
                </a:cubicBezTo>
                <a:cubicBezTo>
                  <a:pt x="2" y="24"/>
                  <a:pt x="25" y="4"/>
                  <a:pt x="63" y="5"/>
                </a:cubicBezTo>
                <a:cubicBezTo>
                  <a:pt x="185" y="3"/>
                  <a:pt x="307" y="5"/>
                  <a:pt x="430" y="4"/>
                </a:cubicBezTo>
                <a:cubicBezTo>
                  <a:pt x="466" y="0"/>
                  <a:pt x="495" y="24"/>
                  <a:pt x="495" y="51"/>
                </a:cubicBezTo>
                <a:cubicBezTo>
                  <a:pt x="495" y="79"/>
                  <a:pt x="466" y="103"/>
                  <a:pt x="426" y="102"/>
                </a:cubicBezTo>
                <a:close/>
              </a:path>
            </a:pathLst>
          </a:custGeom>
          <a:solidFill>
            <a:srgbClr val="FFE997"/>
          </a:solidFill>
          <a:ln w="9525">
            <a:no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 name="Tekstvak 3">
            <a:extLst>
              <a:ext uri="{FF2B5EF4-FFF2-40B4-BE49-F238E27FC236}">
                <a16:creationId xmlns:a16="http://schemas.microsoft.com/office/drawing/2014/main" id="{3ADFCB9F-99C3-652A-8369-8CFE1D826C6C}"/>
              </a:ext>
            </a:extLst>
          </p:cNvPr>
          <p:cNvSpPr txBox="1"/>
          <p:nvPr/>
        </p:nvSpPr>
        <p:spPr>
          <a:xfrm>
            <a:off x="374650" y="603548"/>
            <a:ext cx="6273800" cy="584775"/>
          </a:xfrm>
          <a:prstGeom prst="rect">
            <a:avLst/>
          </a:prstGeom>
          <a:noFill/>
        </p:spPr>
        <p:txBody>
          <a:bodyPr wrap="square" rtlCol="0">
            <a:spAutoFit/>
          </a:bodyPr>
          <a:lstStyle/>
          <a:p>
            <a:r>
              <a:rPr lang="nl-BE" sz="3200" dirty="0">
                <a:latin typeface="Grandview Display" panose="020B0502040204020203" pitchFamily="34" charset="0"/>
              </a:rPr>
              <a:t>Bij wie kan de ik terecht?</a:t>
            </a:r>
          </a:p>
        </p:txBody>
      </p:sp>
      <p:sp>
        <p:nvSpPr>
          <p:cNvPr id="5" name="Tekstvak 4">
            <a:extLst>
              <a:ext uri="{FF2B5EF4-FFF2-40B4-BE49-F238E27FC236}">
                <a16:creationId xmlns:a16="http://schemas.microsoft.com/office/drawing/2014/main" id="{235BED0C-1BD4-545A-F1AA-F8B5EC747E5A}"/>
              </a:ext>
            </a:extLst>
          </p:cNvPr>
          <p:cNvSpPr txBox="1"/>
          <p:nvPr/>
        </p:nvSpPr>
        <p:spPr>
          <a:xfrm>
            <a:off x="7137400" y="6325053"/>
            <a:ext cx="5130800" cy="369332"/>
          </a:xfrm>
          <a:prstGeom prst="rect">
            <a:avLst/>
          </a:prstGeom>
          <a:noFill/>
        </p:spPr>
        <p:txBody>
          <a:bodyPr wrap="square" rtlCol="0">
            <a:spAutoFit/>
          </a:bodyPr>
          <a:lstStyle/>
          <a:p>
            <a:r>
              <a:rPr lang="nl-BE" dirty="0">
                <a:latin typeface="Grandview Display" panose="020B0502040204020203" pitchFamily="34" charset="0"/>
              </a:rPr>
              <a:t>Contact</a:t>
            </a:r>
          </a:p>
        </p:txBody>
      </p:sp>
      <p:sp>
        <p:nvSpPr>
          <p:cNvPr id="6" name="Tekstvak 5">
            <a:extLst>
              <a:ext uri="{FF2B5EF4-FFF2-40B4-BE49-F238E27FC236}">
                <a16:creationId xmlns:a16="http://schemas.microsoft.com/office/drawing/2014/main" id="{ED839571-64A4-DB2B-313B-995DF720F286}"/>
              </a:ext>
            </a:extLst>
          </p:cNvPr>
          <p:cNvSpPr txBox="1"/>
          <p:nvPr/>
        </p:nvSpPr>
        <p:spPr>
          <a:xfrm>
            <a:off x="320040" y="2121408"/>
            <a:ext cx="5495544" cy="1754326"/>
          </a:xfrm>
          <a:prstGeom prst="rect">
            <a:avLst/>
          </a:prstGeom>
          <a:noFill/>
        </p:spPr>
        <p:txBody>
          <a:bodyPr wrap="square" rtlCol="0">
            <a:spAutoFit/>
          </a:bodyPr>
          <a:lstStyle/>
          <a:p>
            <a:pPr lvl="3"/>
            <a:endParaRPr lang="nl-BE" dirty="0">
              <a:latin typeface="Grandview Display" panose="020B0502040204020203" pitchFamily="34" charset="0"/>
            </a:endParaRPr>
          </a:p>
          <a:p>
            <a:pPr lvl="3"/>
            <a:endParaRPr lang="nl-BE" dirty="0">
              <a:latin typeface="Grandview Display" panose="020B0502040204020203" pitchFamily="34" charset="0"/>
            </a:endParaRPr>
          </a:p>
          <a:p>
            <a:pPr marL="1200150" lvl="2" indent="-285750">
              <a:buFont typeface="Courier New" panose="02070309020205020404" pitchFamily="49" charset="0"/>
              <a:buChar char="o"/>
            </a:pPr>
            <a:endParaRPr lang="nl-BE" dirty="0">
              <a:latin typeface="Grandview Display" panose="020B0502040204020203" pitchFamily="34" charset="0"/>
            </a:endParaRPr>
          </a:p>
          <a:p>
            <a:pPr lvl="2"/>
            <a:endParaRPr lang="nl-BE" dirty="0">
              <a:latin typeface="Grandview Display" panose="020B0502040204020203" pitchFamily="34" charset="0"/>
            </a:endParaRPr>
          </a:p>
          <a:p>
            <a:pPr marL="742950" lvl="1" indent="-285750">
              <a:buFont typeface="Courier New" panose="02070309020205020404" pitchFamily="49" charset="0"/>
              <a:buChar char="o"/>
            </a:pPr>
            <a:endParaRPr lang="nl-BE" dirty="0">
              <a:latin typeface="Grandview Display" panose="020B0502040204020203" pitchFamily="34" charset="0"/>
            </a:endParaRPr>
          </a:p>
          <a:p>
            <a:pPr marL="742950" lvl="1" indent="-285750">
              <a:buFont typeface="Courier New" panose="02070309020205020404" pitchFamily="49" charset="0"/>
              <a:buChar char="o"/>
            </a:pPr>
            <a:endParaRPr lang="nl-BE" dirty="0">
              <a:latin typeface="Grandview Display" panose="020B0502040204020203" pitchFamily="34" charset="0"/>
            </a:endParaRPr>
          </a:p>
        </p:txBody>
      </p:sp>
      <p:sp>
        <p:nvSpPr>
          <p:cNvPr id="7" name="Tekstvak 6">
            <a:extLst>
              <a:ext uri="{FF2B5EF4-FFF2-40B4-BE49-F238E27FC236}">
                <a16:creationId xmlns:a16="http://schemas.microsoft.com/office/drawing/2014/main" id="{8E49A4BF-B680-A4D4-E2DA-846024D6A99A}"/>
              </a:ext>
            </a:extLst>
          </p:cNvPr>
          <p:cNvSpPr txBox="1"/>
          <p:nvPr/>
        </p:nvSpPr>
        <p:spPr>
          <a:xfrm>
            <a:off x="320040" y="2121408"/>
            <a:ext cx="7671816" cy="5355312"/>
          </a:xfrm>
          <a:prstGeom prst="rect">
            <a:avLst/>
          </a:prstGeom>
          <a:noFill/>
        </p:spPr>
        <p:txBody>
          <a:bodyPr wrap="square" rtlCol="0">
            <a:spAutoFit/>
          </a:bodyPr>
          <a:lstStyle/>
          <a:p>
            <a:pPr marL="742950" lvl="1" indent="-285750">
              <a:buFont typeface="Courier New" panose="02070309020205020404" pitchFamily="49" charset="0"/>
              <a:buChar char="o"/>
            </a:pPr>
            <a:endParaRPr lang="nl-BE" dirty="0">
              <a:latin typeface="Grandview Display" panose="020B0502040204020203" pitchFamily="34" charset="0"/>
            </a:endParaRPr>
          </a:p>
          <a:p>
            <a:pPr marL="742950" lvl="1" indent="-285750">
              <a:buFont typeface="Courier New" panose="02070309020205020404" pitchFamily="49" charset="0"/>
              <a:buChar char="o"/>
            </a:pPr>
            <a:r>
              <a:rPr lang="nl-BE" dirty="0">
                <a:latin typeface="Grandview Display" panose="020B0502040204020203" pitchFamily="34" charset="0"/>
              </a:rPr>
              <a:t>Gemeenten als eerste contactpunt voor inwoners</a:t>
            </a:r>
          </a:p>
          <a:p>
            <a:pPr lvl="1"/>
            <a:endParaRPr lang="nl-BE" dirty="0">
              <a:latin typeface="Grandview Display" panose="020B0502040204020203" pitchFamily="34" charset="0"/>
            </a:endParaRPr>
          </a:p>
          <a:p>
            <a:pPr marL="742950" lvl="1" indent="-285750">
              <a:buFont typeface="Courier New" panose="02070309020205020404" pitchFamily="49" charset="0"/>
              <a:buChar char="o"/>
            </a:pPr>
            <a:r>
              <a:rPr lang="nl-BE" dirty="0">
                <a:latin typeface="Grandview Display" panose="020B0502040204020203" pitchFamily="34" charset="0"/>
              </a:rPr>
              <a:t>Regionaal Everzwijn Beheer Ondersteuning (REBO)</a:t>
            </a:r>
          </a:p>
          <a:p>
            <a:pPr marL="1200150" lvl="2" indent="-285750">
              <a:buFont typeface="Courier New" panose="02070309020205020404" pitchFamily="49" charset="0"/>
              <a:buChar char="o"/>
            </a:pPr>
            <a:r>
              <a:rPr lang="nl-BE" dirty="0">
                <a:latin typeface="Grandview Display" panose="020B0502040204020203" pitchFamily="34" charset="0"/>
                <a:hlinkClick r:id="rId2"/>
              </a:rPr>
              <a:t>everzwijn@vlaanderen.be</a:t>
            </a:r>
            <a:endParaRPr lang="nl-BE" dirty="0">
              <a:latin typeface="Grandview Display" panose="020B0502040204020203" pitchFamily="34" charset="0"/>
            </a:endParaRPr>
          </a:p>
          <a:p>
            <a:pPr marL="1200150" lvl="2" indent="-285750">
              <a:buFont typeface="Courier New" panose="02070309020205020404" pitchFamily="49" charset="0"/>
              <a:buChar char="o"/>
            </a:pPr>
            <a:r>
              <a:rPr lang="nl-BE" dirty="0">
                <a:latin typeface="Grandview Display" panose="020B0502040204020203" pitchFamily="34" charset="0"/>
              </a:rPr>
              <a:t>02 553 12 69 </a:t>
            </a:r>
          </a:p>
          <a:p>
            <a:pPr marL="1200150" lvl="2" indent="-285750">
              <a:buFont typeface="Courier New" panose="02070309020205020404" pitchFamily="49" charset="0"/>
              <a:buChar char="o"/>
            </a:pPr>
            <a:r>
              <a:rPr lang="nl-BE" dirty="0">
                <a:latin typeface="Grandview Display" panose="020B0502040204020203" pitchFamily="34" charset="0"/>
              </a:rPr>
              <a:t>Enkel in de randzones waar everzwijn nog niet aanwezig is</a:t>
            </a:r>
          </a:p>
          <a:p>
            <a:pPr lvl="1"/>
            <a:endParaRPr lang="nl-BE" dirty="0">
              <a:latin typeface="Grandview Display" panose="020B0502040204020203" pitchFamily="34" charset="0"/>
            </a:endParaRPr>
          </a:p>
          <a:p>
            <a:pPr marL="742950" lvl="1" indent="-285750">
              <a:buFont typeface="Courier New" panose="02070309020205020404" pitchFamily="49" charset="0"/>
              <a:buChar char="o"/>
            </a:pPr>
            <a:r>
              <a:rPr lang="nl-BE" dirty="0">
                <a:latin typeface="Grandview Display" panose="020B0502040204020203" pitchFamily="34" charset="0"/>
              </a:rPr>
              <a:t>Everzwijncoördinator</a:t>
            </a:r>
          </a:p>
          <a:p>
            <a:pPr marL="1200150" lvl="2" indent="-285750">
              <a:buFont typeface="Courier New" panose="02070309020205020404" pitchFamily="49" charset="0"/>
              <a:buChar char="o"/>
            </a:pPr>
            <a:r>
              <a:rPr lang="nl-BE" dirty="0">
                <a:latin typeface="Grandview Display" panose="020B0502040204020203" pitchFamily="34" charset="0"/>
                <a:hlinkClick r:id="rId3"/>
              </a:rPr>
              <a:t>Jolien.wevers@limburg.be</a:t>
            </a:r>
            <a:endParaRPr lang="nl-BE" dirty="0">
              <a:latin typeface="Grandview Display" panose="020B0502040204020203" pitchFamily="34" charset="0"/>
            </a:endParaRPr>
          </a:p>
          <a:p>
            <a:pPr marL="1200150" lvl="2" indent="-285750">
              <a:buFont typeface="Courier New" panose="02070309020205020404" pitchFamily="49" charset="0"/>
              <a:buChar char="o"/>
            </a:pPr>
            <a:r>
              <a:rPr lang="nl-BE" dirty="0">
                <a:latin typeface="Grandview Display" panose="020B0502040204020203" pitchFamily="34" charset="0"/>
              </a:rPr>
              <a:t>011 23 83 39</a:t>
            </a:r>
          </a:p>
          <a:p>
            <a:pPr marL="1200150" lvl="2" indent="-285750">
              <a:buFont typeface="Courier New" panose="02070309020205020404" pitchFamily="49" charset="0"/>
              <a:buChar char="o"/>
            </a:pPr>
            <a:r>
              <a:rPr lang="nl-BE" dirty="0">
                <a:latin typeface="Grandview Display" panose="020B0502040204020203" pitchFamily="34" charset="0"/>
              </a:rPr>
              <a:t>In zones waar everzwijn gevestigd is</a:t>
            </a:r>
          </a:p>
          <a:p>
            <a:pPr lvl="2"/>
            <a:endParaRPr lang="nl-BE" dirty="0">
              <a:latin typeface="Grandview Display" panose="020B0502040204020203" pitchFamily="34" charset="0"/>
            </a:endParaRPr>
          </a:p>
          <a:p>
            <a:pPr lvl="3"/>
            <a:endParaRPr lang="nl-BE" dirty="0">
              <a:latin typeface="Grandview Display" panose="020B0502040204020203" pitchFamily="34" charset="0"/>
            </a:endParaRPr>
          </a:p>
          <a:p>
            <a:pPr lvl="3"/>
            <a:endParaRPr lang="nl-BE" dirty="0">
              <a:latin typeface="Grandview Display" panose="020B0502040204020203" pitchFamily="34" charset="0"/>
            </a:endParaRPr>
          </a:p>
          <a:p>
            <a:pPr marL="1200150" lvl="2" indent="-285750">
              <a:buFont typeface="Courier New" panose="02070309020205020404" pitchFamily="49" charset="0"/>
              <a:buChar char="o"/>
            </a:pPr>
            <a:endParaRPr lang="nl-BE" dirty="0">
              <a:latin typeface="Grandview Display" panose="020B0502040204020203" pitchFamily="34" charset="0"/>
            </a:endParaRPr>
          </a:p>
          <a:p>
            <a:pPr lvl="2"/>
            <a:endParaRPr lang="nl-BE" dirty="0">
              <a:latin typeface="Grandview Display" panose="020B0502040204020203" pitchFamily="34" charset="0"/>
            </a:endParaRPr>
          </a:p>
          <a:p>
            <a:pPr marL="742950" lvl="1" indent="-285750">
              <a:buFont typeface="Courier New" panose="02070309020205020404" pitchFamily="49" charset="0"/>
              <a:buChar char="o"/>
            </a:pPr>
            <a:endParaRPr lang="nl-BE" dirty="0">
              <a:latin typeface="Grandview Display" panose="020B0502040204020203" pitchFamily="34" charset="0"/>
            </a:endParaRPr>
          </a:p>
          <a:p>
            <a:pPr marL="742950" lvl="1" indent="-285750">
              <a:buFont typeface="Courier New" panose="02070309020205020404" pitchFamily="49" charset="0"/>
              <a:buChar char="o"/>
            </a:pPr>
            <a:endParaRPr lang="nl-BE" dirty="0">
              <a:latin typeface="Grandview Display" panose="020B0502040204020203" pitchFamily="34" charset="0"/>
            </a:endParaRPr>
          </a:p>
        </p:txBody>
      </p:sp>
    </p:spTree>
    <p:extLst>
      <p:ext uri="{BB962C8B-B14F-4D97-AF65-F5344CB8AC3E}">
        <p14:creationId xmlns:p14="http://schemas.microsoft.com/office/powerpoint/2010/main" val="2588344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F77E566C-878B-AFDB-5108-1D1212F61B36}"/>
              </a:ext>
            </a:extLst>
          </p:cNvPr>
          <p:cNvSpPr>
            <a:spLocks/>
          </p:cNvSpPr>
          <p:nvPr/>
        </p:nvSpPr>
        <p:spPr bwMode="auto">
          <a:xfrm>
            <a:off x="-21266" y="1"/>
            <a:ext cx="9239694" cy="1945758"/>
          </a:xfrm>
          <a:custGeom>
            <a:avLst/>
            <a:gdLst>
              <a:gd name="T0" fmla="*/ 2268 w 2268"/>
              <a:gd name="T1" fmla="*/ 708 h 846"/>
              <a:gd name="T2" fmla="*/ 2024 w 2268"/>
              <a:gd name="T3" fmla="*/ 690 h 846"/>
              <a:gd name="T4" fmla="*/ 1737 w 2268"/>
              <a:gd name="T5" fmla="*/ 681 h 846"/>
              <a:gd name="T6" fmla="*/ 1484 w 2268"/>
              <a:gd name="T7" fmla="*/ 680 h 846"/>
              <a:gd name="T8" fmla="*/ 1282 w 2268"/>
              <a:gd name="T9" fmla="*/ 685 h 846"/>
              <a:gd name="T10" fmla="*/ 1109 w 2268"/>
              <a:gd name="T11" fmla="*/ 696 h 846"/>
              <a:gd name="T12" fmla="*/ 890 w 2268"/>
              <a:gd name="T13" fmla="*/ 713 h 846"/>
              <a:gd name="T14" fmla="*/ 690 w 2268"/>
              <a:gd name="T15" fmla="*/ 734 h 846"/>
              <a:gd name="T16" fmla="*/ 498 w 2268"/>
              <a:gd name="T17" fmla="*/ 759 h 846"/>
              <a:gd name="T18" fmla="*/ 248 w 2268"/>
              <a:gd name="T19" fmla="*/ 798 h 846"/>
              <a:gd name="T20" fmla="*/ 149 w 2268"/>
              <a:gd name="T21" fmla="*/ 816 h 846"/>
              <a:gd name="T22" fmla="*/ 0 w 2268"/>
              <a:gd name="T23" fmla="*/ 846 h 846"/>
              <a:gd name="T24" fmla="*/ 6 w 2268"/>
              <a:gd name="T25" fmla="*/ 1 h 846"/>
              <a:gd name="T26" fmla="*/ 2268 w 2268"/>
              <a:gd name="T27" fmla="*/ 0 h 846"/>
              <a:gd name="T28" fmla="*/ 2268 w 2268"/>
              <a:gd name="T29" fmla="*/ 708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8" h="846">
                <a:moveTo>
                  <a:pt x="2268" y="708"/>
                </a:moveTo>
                <a:cubicBezTo>
                  <a:pt x="2148" y="701"/>
                  <a:pt x="2144" y="695"/>
                  <a:pt x="2024" y="690"/>
                </a:cubicBezTo>
                <a:cubicBezTo>
                  <a:pt x="1947" y="687"/>
                  <a:pt x="1813" y="681"/>
                  <a:pt x="1737" y="681"/>
                </a:cubicBezTo>
                <a:cubicBezTo>
                  <a:pt x="1644" y="681"/>
                  <a:pt x="1577" y="680"/>
                  <a:pt x="1484" y="680"/>
                </a:cubicBezTo>
                <a:cubicBezTo>
                  <a:pt x="1419" y="680"/>
                  <a:pt x="1347" y="685"/>
                  <a:pt x="1282" y="685"/>
                </a:cubicBezTo>
                <a:cubicBezTo>
                  <a:pt x="1216" y="688"/>
                  <a:pt x="1181" y="692"/>
                  <a:pt x="1109" y="696"/>
                </a:cubicBezTo>
                <a:cubicBezTo>
                  <a:pt x="1039" y="699"/>
                  <a:pt x="963" y="706"/>
                  <a:pt x="890" y="713"/>
                </a:cubicBezTo>
                <a:cubicBezTo>
                  <a:pt x="839" y="718"/>
                  <a:pt x="744" y="731"/>
                  <a:pt x="690" y="734"/>
                </a:cubicBezTo>
                <a:cubicBezTo>
                  <a:pt x="622" y="745"/>
                  <a:pt x="567" y="750"/>
                  <a:pt x="498" y="759"/>
                </a:cubicBezTo>
                <a:cubicBezTo>
                  <a:pt x="429" y="768"/>
                  <a:pt x="310" y="786"/>
                  <a:pt x="248" y="798"/>
                </a:cubicBezTo>
                <a:cubicBezTo>
                  <a:pt x="216" y="805"/>
                  <a:pt x="180" y="813"/>
                  <a:pt x="149" y="816"/>
                </a:cubicBezTo>
                <a:cubicBezTo>
                  <a:pt x="107" y="821"/>
                  <a:pt x="57" y="836"/>
                  <a:pt x="0" y="846"/>
                </a:cubicBezTo>
                <a:cubicBezTo>
                  <a:pt x="0" y="560"/>
                  <a:pt x="6" y="286"/>
                  <a:pt x="6" y="1"/>
                </a:cubicBezTo>
                <a:cubicBezTo>
                  <a:pt x="2268" y="0"/>
                  <a:pt x="2268" y="0"/>
                  <a:pt x="2268" y="0"/>
                </a:cubicBezTo>
                <a:cubicBezTo>
                  <a:pt x="2268" y="708"/>
                  <a:pt x="2268" y="708"/>
                  <a:pt x="2268" y="708"/>
                </a:cubicBezTo>
              </a:path>
            </a:pathLst>
          </a:custGeom>
          <a:solidFill>
            <a:srgbClr val="F6F3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
        <p:nvSpPr>
          <p:cNvPr id="3" name="Freeform 35">
            <a:extLst>
              <a:ext uri="{FF2B5EF4-FFF2-40B4-BE49-F238E27FC236}">
                <a16:creationId xmlns:a16="http://schemas.microsoft.com/office/drawing/2014/main" id="{30C1293D-62CF-6C76-4C8D-CF77AC2C3A7E}"/>
              </a:ext>
            </a:extLst>
          </p:cNvPr>
          <p:cNvSpPr>
            <a:spLocks/>
          </p:cNvSpPr>
          <p:nvPr/>
        </p:nvSpPr>
        <p:spPr bwMode="auto">
          <a:xfrm>
            <a:off x="6348340" y="6337009"/>
            <a:ext cx="2604275" cy="375685"/>
          </a:xfrm>
          <a:custGeom>
            <a:avLst/>
            <a:gdLst>
              <a:gd name="T0" fmla="*/ 426 w 495"/>
              <a:gd name="T1" fmla="*/ 102 h 106"/>
              <a:gd name="T2" fmla="*/ 60 w 495"/>
              <a:gd name="T3" fmla="*/ 103 h 106"/>
              <a:gd name="T4" fmla="*/ 1 w 495"/>
              <a:gd name="T5" fmla="*/ 51 h 106"/>
              <a:gd name="T6" fmla="*/ 63 w 495"/>
              <a:gd name="T7" fmla="*/ 5 h 106"/>
              <a:gd name="T8" fmla="*/ 430 w 495"/>
              <a:gd name="T9" fmla="*/ 4 h 106"/>
              <a:gd name="T10" fmla="*/ 495 w 495"/>
              <a:gd name="T11" fmla="*/ 51 h 106"/>
              <a:gd name="T12" fmla="*/ 426 w 495"/>
              <a:gd name="T13" fmla="*/ 102 h 106"/>
            </a:gdLst>
            <a:ahLst/>
            <a:cxnLst>
              <a:cxn ang="0">
                <a:pos x="T0" y="T1"/>
              </a:cxn>
              <a:cxn ang="0">
                <a:pos x="T2" y="T3"/>
              </a:cxn>
              <a:cxn ang="0">
                <a:pos x="T4" y="T5"/>
              </a:cxn>
              <a:cxn ang="0">
                <a:pos x="T6" y="T7"/>
              </a:cxn>
              <a:cxn ang="0">
                <a:pos x="T8" y="T9"/>
              </a:cxn>
              <a:cxn ang="0">
                <a:pos x="T10" y="T11"/>
              </a:cxn>
              <a:cxn ang="0">
                <a:pos x="T12" y="T13"/>
              </a:cxn>
            </a:cxnLst>
            <a:rect l="0" t="0" r="r" b="b"/>
            <a:pathLst>
              <a:path w="495" h="106">
                <a:moveTo>
                  <a:pt x="426" y="102"/>
                </a:moveTo>
                <a:cubicBezTo>
                  <a:pt x="304" y="102"/>
                  <a:pt x="182" y="103"/>
                  <a:pt x="60" y="103"/>
                </a:cubicBezTo>
                <a:cubicBezTo>
                  <a:pt x="27" y="106"/>
                  <a:pt x="0" y="79"/>
                  <a:pt x="1" y="51"/>
                </a:cubicBezTo>
                <a:cubicBezTo>
                  <a:pt x="2" y="24"/>
                  <a:pt x="25" y="4"/>
                  <a:pt x="63" y="5"/>
                </a:cubicBezTo>
                <a:cubicBezTo>
                  <a:pt x="185" y="3"/>
                  <a:pt x="307" y="5"/>
                  <a:pt x="430" y="4"/>
                </a:cubicBezTo>
                <a:cubicBezTo>
                  <a:pt x="466" y="0"/>
                  <a:pt x="495" y="24"/>
                  <a:pt x="495" y="51"/>
                </a:cubicBezTo>
                <a:cubicBezTo>
                  <a:pt x="495" y="79"/>
                  <a:pt x="466" y="103"/>
                  <a:pt x="426" y="102"/>
                </a:cubicBezTo>
                <a:close/>
              </a:path>
            </a:pathLst>
          </a:custGeom>
          <a:solidFill>
            <a:srgbClr val="FFE997"/>
          </a:solidFill>
          <a:ln w="9525">
            <a:no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 name="Tekstvak 3">
            <a:extLst>
              <a:ext uri="{FF2B5EF4-FFF2-40B4-BE49-F238E27FC236}">
                <a16:creationId xmlns:a16="http://schemas.microsoft.com/office/drawing/2014/main" id="{3ADFCB9F-99C3-652A-8369-8CFE1D826C6C}"/>
              </a:ext>
            </a:extLst>
          </p:cNvPr>
          <p:cNvSpPr txBox="1"/>
          <p:nvPr/>
        </p:nvSpPr>
        <p:spPr>
          <a:xfrm>
            <a:off x="374650" y="603548"/>
            <a:ext cx="5130800" cy="584775"/>
          </a:xfrm>
          <a:prstGeom prst="rect">
            <a:avLst/>
          </a:prstGeom>
          <a:noFill/>
        </p:spPr>
        <p:txBody>
          <a:bodyPr wrap="square" rtlCol="0">
            <a:spAutoFit/>
          </a:bodyPr>
          <a:lstStyle/>
          <a:p>
            <a:r>
              <a:rPr lang="nl-BE" sz="3200" dirty="0">
                <a:latin typeface="Grandview Display" panose="020B0502040204020203" pitchFamily="34" charset="0"/>
              </a:rPr>
              <a:t>Over het everzwijn</a:t>
            </a:r>
          </a:p>
        </p:txBody>
      </p:sp>
      <p:sp>
        <p:nvSpPr>
          <p:cNvPr id="5" name="Tekstvak 4">
            <a:extLst>
              <a:ext uri="{FF2B5EF4-FFF2-40B4-BE49-F238E27FC236}">
                <a16:creationId xmlns:a16="http://schemas.microsoft.com/office/drawing/2014/main" id="{235BED0C-1BD4-545A-F1AA-F8B5EC747E5A}"/>
              </a:ext>
            </a:extLst>
          </p:cNvPr>
          <p:cNvSpPr txBox="1"/>
          <p:nvPr/>
        </p:nvSpPr>
        <p:spPr>
          <a:xfrm>
            <a:off x="7137400" y="6325053"/>
            <a:ext cx="5130800" cy="369332"/>
          </a:xfrm>
          <a:prstGeom prst="rect">
            <a:avLst/>
          </a:prstGeom>
          <a:noFill/>
        </p:spPr>
        <p:txBody>
          <a:bodyPr wrap="square" rtlCol="0">
            <a:spAutoFit/>
          </a:bodyPr>
          <a:lstStyle/>
          <a:p>
            <a:r>
              <a:rPr lang="nl-BE" dirty="0">
                <a:latin typeface="Grandview Display" panose="020B0502040204020203" pitchFamily="34" charset="0"/>
              </a:rPr>
              <a:t>Ecologie</a:t>
            </a:r>
          </a:p>
        </p:txBody>
      </p:sp>
      <p:sp>
        <p:nvSpPr>
          <p:cNvPr id="9" name="Tekstvak 8">
            <a:extLst>
              <a:ext uri="{FF2B5EF4-FFF2-40B4-BE49-F238E27FC236}">
                <a16:creationId xmlns:a16="http://schemas.microsoft.com/office/drawing/2014/main" id="{FF7E4803-48F7-5A86-2E04-94E9D42F4FA2}"/>
              </a:ext>
            </a:extLst>
          </p:cNvPr>
          <p:cNvSpPr txBox="1"/>
          <p:nvPr/>
        </p:nvSpPr>
        <p:spPr>
          <a:xfrm>
            <a:off x="475488" y="2121408"/>
            <a:ext cx="5257800" cy="923330"/>
          </a:xfrm>
          <a:prstGeom prst="rect">
            <a:avLst/>
          </a:prstGeom>
          <a:noFill/>
        </p:spPr>
        <p:txBody>
          <a:bodyPr wrap="square" rtlCol="0">
            <a:spAutoFit/>
          </a:bodyPr>
          <a:lstStyle/>
          <a:p>
            <a:pPr marL="285750" indent="-285750">
              <a:buFont typeface="Courier New" panose="02070309020205020404" pitchFamily="49" charset="0"/>
              <a:buChar char="o"/>
            </a:pPr>
            <a:r>
              <a:rPr lang="nl-BE" dirty="0" err="1">
                <a:latin typeface="Grandview Display" panose="020B0502040204020203" pitchFamily="34" charset="0"/>
              </a:rPr>
              <a:t>Rottes</a:t>
            </a:r>
            <a:endParaRPr lang="nl-BE" dirty="0">
              <a:latin typeface="Grandview Display" panose="020B0502040204020203" pitchFamily="34" charset="0"/>
            </a:endParaRPr>
          </a:p>
          <a:p>
            <a:pPr marL="285750" indent="-285750">
              <a:buFont typeface="Courier New" panose="02070309020205020404" pitchFamily="49" charset="0"/>
              <a:buChar char="o"/>
            </a:pPr>
            <a:r>
              <a:rPr lang="nl-BE" dirty="0">
                <a:latin typeface="Grandview Display" panose="020B0502040204020203" pitchFamily="34" charset="0"/>
              </a:rPr>
              <a:t>Niet territoriaal: wel vaste home-range</a:t>
            </a:r>
          </a:p>
          <a:p>
            <a:pPr marL="285750" indent="-285750">
              <a:buFont typeface="Courier New" panose="02070309020205020404" pitchFamily="49" charset="0"/>
              <a:buChar char="o"/>
            </a:pPr>
            <a:r>
              <a:rPr lang="nl-BE" dirty="0">
                <a:latin typeface="Grandview Display" panose="020B0502040204020203" pitchFamily="34" charset="0"/>
              </a:rPr>
              <a:t>Omnivoor </a:t>
            </a:r>
          </a:p>
        </p:txBody>
      </p:sp>
      <p:grpSp>
        <p:nvGrpSpPr>
          <p:cNvPr id="26" name="Groep 25">
            <a:extLst>
              <a:ext uri="{FF2B5EF4-FFF2-40B4-BE49-F238E27FC236}">
                <a16:creationId xmlns:a16="http://schemas.microsoft.com/office/drawing/2014/main" id="{6BFA8770-8D68-9422-26E2-05E7AF309A8A}"/>
              </a:ext>
            </a:extLst>
          </p:cNvPr>
          <p:cNvGrpSpPr/>
          <p:nvPr/>
        </p:nvGrpSpPr>
        <p:grpSpPr>
          <a:xfrm>
            <a:off x="649224" y="3153525"/>
            <a:ext cx="11972914" cy="3356194"/>
            <a:chOff x="803794" y="2457309"/>
            <a:chExt cx="11972914" cy="3356194"/>
          </a:xfrm>
        </p:grpSpPr>
        <p:grpSp>
          <p:nvGrpSpPr>
            <p:cNvPr id="12" name="Groep 11">
              <a:extLst>
                <a:ext uri="{FF2B5EF4-FFF2-40B4-BE49-F238E27FC236}">
                  <a16:creationId xmlns:a16="http://schemas.microsoft.com/office/drawing/2014/main" id="{F09A0E18-3127-7B46-4F82-17D2618FEFA1}"/>
                </a:ext>
              </a:extLst>
            </p:cNvPr>
            <p:cNvGrpSpPr/>
            <p:nvPr/>
          </p:nvGrpSpPr>
          <p:grpSpPr>
            <a:xfrm>
              <a:off x="2356427" y="2457309"/>
              <a:ext cx="4484308" cy="3356194"/>
              <a:chOff x="4734120" y="3153525"/>
              <a:chExt cx="4484308" cy="3356194"/>
            </a:xfrm>
          </p:grpSpPr>
          <p:pic>
            <p:nvPicPr>
              <p:cNvPr id="7" name="Afbeelding 6">
                <a:extLst>
                  <a:ext uri="{FF2B5EF4-FFF2-40B4-BE49-F238E27FC236}">
                    <a16:creationId xmlns:a16="http://schemas.microsoft.com/office/drawing/2014/main" id="{F137C622-09FE-846A-6A0D-D160E033FAF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2500" l="5396" r="89748">
                            <a14:foregroundMark x1="5396" y1="41346" x2="5396" y2="41346"/>
                            <a14:foregroundMark x1="33273" y1="92500" x2="33273" y2="92500"/>
                            <a14:foregroundMark x1="28417" y1="53077" x2="28417" y2="53077"/>
                            <a14:backgroundMark x1="28957" y1="53077" x2="28957" y2="53077"/>
                            <a14:backgroundMark x1="28237" y1="52692" x2="28237" y2="52692"/>
                            <a14:backgroundMark x1="28237" y1="53077" x2="28237" y2="53077"/>
                            <a14:backgroundMark x1="28597" y1="53077" x2="28597" y2="53077"/>
                          </a14:backgroundRemoval>
                        </a14:imgEffect>
                      </a14:imgLayer>
                    </a14:imgProps>
                  </a:ext>
                </a:extLst>
              </a:blip>
              <a:stretch>
                <a:fillRect/>
              </a:stretch>
            </p:blipFill>
            <p:spPr>
              <a:xfrm>
                <a:off x="5629882" y="3153525"/>
                <a:ext cx="3588546" cy="3356194"/>
              </a:xfrm>
              <a:prstGeom prst="rect">
                <a:avLst/>
              </a:prstGeom>
            </p:spPr>
          </p:pic>
          <p:pic>
            <p:nvPicPr>
              <p:cNvPr id="11" name="Afbeelding 10" descr="Afbeelding met zoogdier, zwijn, snuit, varken&#10;&#10;Automatisch gegenereerde beschrijving">
                <a:extLst>
                  <a:ext uri="{FF2B5EF4-FFF2-40B4-BE49-F238E27FC236}">
                    <a16:creationId xmlns:a16="http://schemas.microsoft.com/office/drawing/2014/main" id="{C806D434-A2D2-EE3B-EA9E-188ECB03A6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4120" y="5534296"/>
                <a:ext cx="1998336" cy="833765"/>
              </a:xfrm>
              <a:prstGeom prst="rect">
                <a:avLst/>
              </a:prstGeom>
            </p:spPr>
          </p:pic>
        </p:grpSp>
        <p:cxnSp>
          <p:nvCxnSpPr>
            <p:cNvPr id="14" name="Rechte verbindingslijn met pijl 13">
              <a:extLst>
                <a:ext uri="{FF2B5EF4-FFF2-40B4-BE49-F238E27FC236}">
                  <a16:creationId xmlns:a16="http://schemas.microsoft.com/office/drawing/2014/main" id="{5910753C-114B-0EDF-E2E5-DA0434B22B00}"/>
                </a:ext>
              </a:extLst>
            </p:cNvPr>
            <p:cNvCxnSpPr/>
            <p:nvPr/>
          </p:nvCxnSpPr>
          <p:spPr>
            <a:xfrm>
              <a:off x="1682496" y="4838080"/>
              <a:ext cx="673931" cy="264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BCB6D257-85BE-3F8D-7ADA-D2BF9C0F87AB}"/>
                </a:ext>
              </a:extLst>
            </p:cNvPr>
            <p:cNvCxnSpPr>
              <a:cxnSpLocks/>
            </p:cNvCxnSpPr>
            <p:nvPr/>
          </p:nvCxnSpPr>
          <p:spPr>
            <a:xfrm flipH="1">
              <a:off x="6519672" y="2786776"/>
              <a:ext cx="542894" cy="386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id="{E180B293-CA12-346E-B293-3FBF19AB64E5}"/>
                </a:ext>
              </a:extLst>
            </p:cNvPr>
            <p:cNvSpPr txBox="1"/>
            <p:nvPr/>
          </p:nvSpPr>
          <p:spPr>
            <a:xfrm>
              <a:off x="803794" y="4397639"/>
              <a:ext cx="5257800" cy="369332"/>
            </a:xfrm>
            <a:prstGeom prst="rect">
              <a:avLst/>
            </a:prstGeom>
            <a:noFill/>
          </p:spPr>
          <p:txBody>
            <a:bodyPr wrap="square" rtlCol="0">
              <a:spAutoFit/>
            </a:bodyPr>
            <a:lstStyle/>
            <a:p>
              <a:r>
                <a:rPr lang="nl-BE" dirty="0">
                  <a:latin typeface="Grandview Display" panose="020B0502040204020203" pitchFamily="34" charset="0"/>
                </a:rPr>
                <a:t>Frisling</a:t>
              </a:r>
            </a:p>
          </p:txBody>
        </p:sp>
        <p:sp>
          <p:nvSpPr>
            <p:cNvPr id="19" name="Tekstvak 18">
              <a:extLst>
                <a:ext uri="{FF2B5EF4-FFF2-40B4-BE49-F238E27FC236}">
                  <a16:creationId xmlns:a16="http://schemas.microsoft.com/office/drawing/2014/main" id="{549EAABB-34C1-34D9-EE1A-FFD31F656D53}"/>
                </a:ext>
              </a:extLst>
            </p:cNvPr>
            <p:cNvSpPr txBox="1"/>
            <p:nvPr/>
          </p:nvSpPr>
          <p:spPr>
            <a:xfrm>
              <a:off x="7073900" y="2469265"/>
              <a:ext cx="5257800" cy="369332"/>
            </a:xfrm>
            <a:prstGeom prst="rect">
              <a:avLst/>
            </a:prstGeom>
            <a:noFill/>
          </p:spPr>
          <p:txBody>
            <a:bodyPr wrap="square" rtlCol="0">
              <a:spAutoFit/>
            </a:bodyPr>
            <a:lstStyle/>
            <a:p>
              <a:r>
                <a:rPr lang="nl-BE" dirty="0">
                  <a:latin typeface="Grandview Display" panose="020B0502040204020203" pitchFamily="34" charset="0"/>
                </a:rPr>
                <a:t>Overloper</a:t>
              </a:r>
            </a:p>
          </p:txBody>
        </p:sp>
        <p:cxnSp>
          <p:nvCxnSpPr>
            <p:cNvPr id="20" name="Rechte verbindingslijn met pijl 19">
              <a:extLst>
                <a:ext uri="{FF2B5EF4-FFF2-40B4-BE49-F238E27FC236}">
                  <a16:creationId xmlns:a16="http://schemas.microsoft.com/office/drawing/2014/main" id="{B2B3AF75-030A-E845-0A9B-358F23DB1EF5}"/>
                </a:ext>
              </a:extLst>
            </p:cNvPr>
            <p:cNvCxnSpPr>
              <a:cxnSpLocks/>
            </p:cNvCxnSpPr>
            <p:nvPr/>
          </p:nvCxnSpPr>
          <p:spPr>
            <a:xfrm flipH="1">
              <a:off x="6628738" y="3918147"/>
              <a:ext cx="7904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a:extLst>
                <a:ext uri="{FF2B5EF4-FFF2-40B4-BE49-F238E27FC236}">
                  <a16:creationId xmlns:a16="http://schemas.microsoft.com/office/drawing/2014/main" id="{6B5A1676-D2C5-D18D-4FDF-299A9E4711DC}"/>
                </a:ext>
              </a:extLst>
            </p:cNvPr>
            <p:cNvCxnSpPr>
              <a:cxnSpLocks/>
            </p:cNvCxnSpPr>
            <p:nvPr/>
          </p:nvCxnSpPr>
          <p:spPr>
            <a:xfrm flipH="1" flipV="1">
              <a:off x="6562134" y="4651674"/>
              <a:ext cx="790444" cy="372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kstvak 23">
              <a:extLst>
                <a:ext uri="{FF2B5EF4-FFF2-40B4-BE49-F238E27FC236}">
                  <a16:creationId xmlns:a16="http://schemas.microsoft.com/office/drawing/2014/main" id="{598B3B8E-C6CF-2206-F0AA-B8EA69A2FEC1}"/>
                </a:ext>
              </a:extLst>
            </p:cNvPr>
            <p:cNvSpPr txBox="1"/>
            <p:nvPr/>
          </p:nvSpPr>
          <p:spPr>
            <a:xfrm>
              <a:off x="7518908" y="3650072"/>
              <a:ext cx="5257800" cy="369332"/>
            </a:xfrm>
            <a:prstGeom prst="rect">
              <a:avLst/>
            </a:prstGeom>
            <a:noFill/>
          </p:spPr>
          <p:txBody>
            <a:bodyPr wrap="square" rtlCol="0">
              <a:spAutoFit/>
            </a:bodyPr>
            <a:lstStyle/>
            <a:p>
              <a:r>
                <a:rPr lang="nl-BE" dirty="0">
                  <a:latin typeface="Grandview Display" panose="020B0502040204020203" pitchFamily="34" charset="0"/>
                </a:rPr>
                <a:t>Keiler</a:t>
              </a:r>
            </a:p>
          </p:txBody>
        </p:sp>
        <p:sp>
          <p:nvSpPr>
            <p:cNvPr id="25" name="Tekstvak 24">
              <a:extLst>
                <a:ext uri="{FF2B5EF4-FFF2-40B4-BE49-F238E27FC236}">
                  <a16:creationId xmlns:a16="http://schemas.microsoft.com/office/drawing/2014/main" id="{DBEECEE3-7615-A3C2-6C9C-E8B46C4C4444}"/>
                </a:ext>
              </a:extLst>
            </p:cNvPr>
            <p:cNvSpPr txBox="1"/>
            <p:nvPr/>
          </p:nvSpPr>
          <p:spPr>
            <a:xfrm>
              <a:off x="7419182" y="4997698"/>
              <a:ext cx="5257800" cy="369332"/>
            </a:xfrm>
            <a:prstGeom prst="rect">
              <a:avLst/>
            </a:prstGeom>
            <a:noFill/>
          </p:spPr>
          <p:txBody>
            <a:bodyPr wrap="square" rtlCol="0">
              <a:spAutoFit/>
            </a:bodyPr>
            <a:lstStyle/>
            <a:p>
              <a:r>
                <a:rPr lang="nl-BE" dirty="0">
                  <a:latin typeface="Grandview Display" panose="020B0502040204020203" pitchFamily="34" charset="0"/>
                </a:rPr>
                <a:t>Zeug</a:t>
              </a:r>
            </a:p>
          </p:txBody>
        </p:sp>
      </p:grpSp>
    </p:spTree>
    <p:extLst>
      <p:ext uri="{BB962C8B-B14F-4D97-AF65-F5344CB8AC3E}">
        <p14:creationId xmlns:p14="http://schemas.microsoft.com/office/powerpoint/2010/main" val="399438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F77E566C-878B-AFDB-5108-1D1212F61B36}"/>
              </a:ext>
            </a:extLst>
          </p:cNvPr>
          <p:cNvSpPr>
            <a:spLocks/>
          </p:cNvSpPr>
          <p:nvPr/>
        </p:nvSpPr>
        <p:spPr bwMode="auto">
          <a:xfrm>
            <a:off x="-21266" y="1"/>
            <a:ext cx="9239694" cy="1945758"/>
          </a:xfrm>
          <a:custGeom>
            <a:avLst/>
            <a:gdLst>
              <a:gd name="T0" fmla="*/ 2268 w 2268"/>
              <a:gd name="T1" fmla="*/ 708 h 846"/>
              <a:gd name="T2" fmla="*/ 2024 w 2268"/>
              <a:gd name="T3" fmla="*/ 690 h 846"/>
              <a:gd name="T4" fmla="*/ 1737 w 2268"/>
              <a:gd name="T5" fmla="*/ 681 h 846"/>
              <a:gd name="T6" fmla="*/ 1484 w 2268"/>
              <a:gd name="T7" fmla="*/ 680 h 846"/>
              <a:gd name="T8" fmla="*/ 1282 w 2268"/>
              <a:gd name="T9" fmla="*/ 685 h 846"/>
              <a:gd name="T10" fmla="*/ 1109 w 2268"/>
              <a:gd name="T11" fmla="*/ 696 h 846"/>
              <a:gd name="T12" fmla="*/ 890 w 2268"/>
              <a:gd name="T13" fmla="*/ 713 h 846"/>
              <a:gd name="T14" fmla="*/ 690 w 2268"/>
              <a:gd name="T15" fmla="*/ 734 h 846"/>
              <a:gd name="T16" fmla="*/ 498 w 2268"/>
              <a:gd name="T17" fmla="*/ 759 h 846"/>
              <a:gd name="T18" fmla="*/ 248 w 2268"/>
              <a:gd name="T19" fmla="*/ 798 h 846"/>
              <a:gd name="T20" fmla="*/ 149 w 2268"/>
              <a:gd name="T21" fmla="*/ 816 h 846"/>
              <a:gd name="T22" fmla="*/ 0 w 2268"/>
              <a:gd name="T23" fmla="*/ 846 h 846"/>
              <a:gd name="T24" fmla="*/ 6 w 2268"/>
              <a:gd name="T25" fmla="*/ 1 h 846"/>
              <a:gd name="T26" fmla="*/ 2268 w 2268"/>
              <a:gd name="T27" fmla="*/ 0 h 846"/>
              <a:gd name="T28" fmla="*/ 2268 w 2268"/>
              <a:gd name="T29" fmla="*/ 708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8" h="846">
                <a:moveTo>
                  <a:pt x="2268" y="708"/>
                </a:moveTo>
                <a:cubicBezTo>
                  <a:pt x="2148" y="701"/>
                  <a:pt x="2144" y="695"/>
                  <a:pt x="2024" y="690"/>
                </a:cubicBezTo>
                <a:cubicBezTo>
                  <a:pt x="1947" y="687"/>
                  <a:pt x="1813" y="681"/>
                  <a:pt x="1737" y="681"/>
                </a:cubicBezTo>
                <a:cubicBezTo>
                  <a:pt x="1644" y="681"/>
                  <a:pt x="1577" y="680"/>
                  <a:pt x="1484" y="680"/>
                </a:cubicBezTo>
                <a:cubicBezTo>
                  <a:pt x="1419" y="680"/>
                  <a:pt x="1347" y="685"/>
                  <a:pt x="1282" y="685"/>
                </a:cubicBezTo>
                <a:cubicBezTo>
                  <a:pt x="1216" y="688"/>
                  <a:pt x="1181" y="692"/>
                  <a:pt x="1109" y="696"/>
                </a:cubicBezTo>
                <a:cubicBezTo>
                  <a:pt x="1039" y="699"/>
                  <a:pt x="963" y="706"/>
                  <a:pt x="890" y="713"/>
                </a:cubicBezTo>
                <a:cubicBezTo>
                  <a:pt x="839" y="718"/>
                  <a:pt x="744" y="731"/>
                  <a:pt x="690" y="734"/>
                </a:cubicBezTo>
                <a:cubicBezTo>
                  <a:pt x="622" y="745"/>
                  <a:pt x="567" y="750"/>
                  <a:pt x="498" y="759"/>
                </a:cubicBezTo>
                <a:cubicBezTo>
                  <a:pt x="429" y="768"/>
                  <a:pt x="310" y="786"/>
                  <a:pt x="248" y="798"/>
                </a:cubicBezTo>
                <a:cubicBezTo>
                  <a:pt x="216" y="805"/>
                  <a:pt x="180" y="813"/>
                  <a:pt x="149" y="816"/>
                </a:cubicBezTo>
                <a:cubicBezTo>
                  <a:pt x="107" y="821"/>
                  <a:pt x="57" y="836"/>
                  <a:pt x="0" y="846"/>
                </a:cubicBezTo>
                <a:cubicBezTo>
                  <a:pt x="0" y="560"/>
                  <a:pt x="6" y="286"/>
                  <a:pt x="6" y="1"/>
                </a:cubicBezTo>
                <a:cubicBezTo>
                  <a:pt x="2268" y="0"/>
                  <a:pt x="2268" y="0"/>
                  <a:pt x="2268" y="0"/>
                </a:cubicBezTo>
                <a:cubicBezTo>
                  <a:pt x="2268" y="708"/>
                  <a:pt x="2268" y="708"/>
                  <a:pt x="2268" y="708"/>
                </a:cubicBezTo>
              </a:path>
            </a:pathLst>
          </a:custGeom>
          <a:solidFill>
            <a:srgbClr val="F6F3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
        <p:nvSpPr>
          <p:cNvPr id="3" name="Freeform 35">
            <a:extLst>
              <a:ext uri="{FF2B5EF4-FFF2-40B4-BE49-F238E27FC236}">
                <a16:creationId xmlns:a16="http://schemas.microsoft.com/office/drawing/2014/main" id="{30C1293D-62CF-6C76-4C8D-CF77AC2C3A7E}"/>
              </a:ext>
            </a:extLst>
          </p:cNvPr>
          <p:cNvSpPr>
            <a:spLocks/>
          </p:cNvSpPr>
          <p:nvPr/>
        </p:nvSpPr>
        <p:spPr bwMode="auto">
          <a:xfrm>
            <a:off x="6348340" y="6337009"/>
            <a:ext cx="2604275" cy="375685"/>
          </a:xfrm>
          <a:custGeom>
            <a:avLst/>
            <a:gdLst>
              <a:gd name="T0" fmla="*/ 426 w 495"/>
              <a:gd name="T1" fmla="*/ 102 h 106"/>
              <a:gd name="T2" fmla="*/ 60 w 495"/>
              <a:gd name="T3" fmla="*/ 103 h 106"/>
              <a:gd name="T4" fmla="*/ 1 w 495"/>
              <a:gd name="T5" fmla="*/ 51 h 106"/>
              <a:gd name="T6" fmla="*/ 63 w 495"/>
              <a:gd name="T7" fmla="*/ 5 h 106"/>
              <a:gd name="T8" fmla="*/ 430 w 495"/>
              <a:gd name="T9" fmla="*/ 4 h 106"/>
              <a:gd name="T10" fmla="*/ 495 w 495"/>
              <a:gd name="T11" fmla="*/ 51 h 106"/>
              <a:gd name="T12" fmla="*/ 426 w 495"/>
              <a:gd name="T13" fmla="*/ 102 h 106"/>
            </a:gdLst>
            <a:ahLst/>
            <a:cxnLst>
              <a:cxn ang="0">
                <a:pos x="T0" y="T1"/>
              </a:cxn>
              <a:cxn ang="0">
                <a:pos x="T2" y="T3"/>
              </a:cxn>
              <a:cxn ang="0">
                <a:pos x="T4" y="T5"/>
              </a:cxn>
              <a:cxn ang="0">
                <a:pos x="T6" y="T7"/>
              </a:cxn>
              <a:cxn ang="0">
                <a:pos x="T8" y="T9"/>
              </a:cxn>
              <a:cxn ang="0">
                <a:pos x="T10" y="T11"/>
              </a:cxn>
              <a:cxn ang="0">
                <a:pos x="T12" y="T13"/>
              </a:cxn>
            </a:cxnLst>
            <a:rect l="0" t="0" r="r" b="b"/>
            <a:pathLst>
              <a:path w="495" h="106">
                <a:moveTo>
                  <a:pt x="426" y="102"/>
                </a:moveTo>
                <a:cubicBezTo>
                  <a:pt x="304" y="102"/>
                  <a:pt x="182" y="103"/>
                  <a:pt x="60" y="103"/>
                </a:cubicBezTo>
                <a:cubicBezTo>
                  <a:pt x="27" y="106"/>
                  <a:pt x="0" y="79"/>
                  <a:pt x="1" y="51"/>
                </a:cubicBezTo>
                <a:cubicBezTo>
                  <a:pt x="2" y="24"/>
                  <a:pt x="25" y="4"/>
                  <a:pt x="63" y="5"/>
                </a:cubicBezTo>
                <a:cubicBezTo>
                  <a:pt x="185" y="3"/>
                  <a:pt x="307" y="5"/>
                  <a:pt x="430" y="4"/>
                </a:cubicBezTo>
                <a:cubicBezTo>
                  <a:pt x="466" y="0"/>
                  <a:pt x="495" y="24"/>
                  <a:pt x="495" y="51"/>
                </a:cubicBezTo>
                <a:cubicBezTo>
                  <a:pt x="495" y="79"/>
                  <a:pt x="466" y="103"/>
                  <a:pt x="426" y="102"/>
                </a:cubicBezTo>
                <a:close/>
              </a:path>
            </a:pathLst>
          </a:custGeom>
          <a:solidFill>
            <a:srgbClr val="FFE997"/>
          </a:solidFill>
          <a:ln w="9525">
            <a:no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 name="Tekstvak 3">
            <a:extLst>
              <a:ext uri="{FF2B5EF4-FFF2-40B4-BE49-F238E27FC236}">
                <a16:creationId xmlns:a16="http://schemas.microsoft.com/office/drawing/2014/main" id="{3ADFCB9F-99C3-652A-8369-8CFE1D826C6C}"/>
              </a:ext>
            </a:extLst>
          </p:cNvPr>
          <p:cNvSpPr txBox="1"/>
          <p:nvPr/>
        </p:nvSpPr>
        <p:spPr>
          <a:xfrm>
            <a:off x="374650" y="603548"/>
            <a:ext cx="5130800" cy="584775"/>
          </a:xfrm>
          <a:prstGeom prst="rect">
            <a:avLst/>
          </a:prstGeom>
          <a:noFill/>
        </p:spPr>
        <p:txBody>
          <a:bodyPr wrap="square" rtlCol="0">
            <a:spAutoFit/>
          </a:bodyPr>
          <a:lstStyle/>
          <a:p>
            <a:r>
              <a:rPr lang="nl-BE" sz="3200" dirty="0">
                <a:latin typeface="Grandview Display" panose="020B0502040204020203" pitchFamily="34" charset="0"/>
              </a:rPr>
              <a:t>Over het everzwijn</a:t>
            </a:r>
          </a:p>
        </p:txBody>
      </p:sp>
      <p:sp>
        <p:nvSpPr>
          <p:cNvPr id="5" name="Tekstvak 4">
            <a:extLst>
              <a:ext uri="{FF2B5EF4-FFF2-40B4-BE49-F238E27FC236}">
                <a16:creationId xmlns:a16="http://schemas.microsoft.com/office/drawing/2014/main" id="{235BED0C-1BD4-545A-F1AA-F8B5EC747E5A}"/>
              </a:ext>
            </a:extLst>
          </p:cNvPr>
          <p:cNvSpPr txBox="1"/>
          <p:nvPr/>
        </p:nvSpPr>
        <p:spPr>
          <a:xfrm>
            <a:off x="7137400" y="6325053"/>
            <a:ext cx="5130800" cy="369332"/>
          </a:xfrm>
          <a:prstGeom prst="rect">
            <a:avLst/>
          </a:prstGeom>
          <a:noFill/>
        </p:spPr>
        <p:txBody>
          <a:bodyPr wrap="square" rtlCol="0">
            <a:spAutoFit/>
          </a:bodyPr>
          <a:lstStyle/>
          <a:p>
            <a:r>
              <a:rPr lang="nl-BE" dirty="0">
                <a:latin typeface="Grandview Display" panose="020B0502040204020203" pitchFamily="34" charset="0"/>
              </a:rPr>
              <a:t>Ecologie</a:t>
            </a:r>
          </a:p>
        </p:txBody>
      </p:sp>
      <p:sp>
        <p:nvSpPr>
          <p:cNvPr id="6" name="Tekstvak 5">
            <a:extLst>
              <a:ext uri="{FF2B5EF4-FFF2-40B4-BE49-F238E27FC236}">
                <a16:creationId xmlns:a16="http://schemas.microsoft.com/office/drawing/2014/main" id="{F7DC8119-82A4-DF7E-7EF4-DB9311A05EE9}"/>
              </a:ext>
            </a:extLst>
          </p:cNvPr>
          <p:cNvSpPr txBox="1"/>
          <p:nvPr/>
        </p:nvSpPr>
        <p:spPr>
          <a:xfrm>
            <a:off x="475488" y="2121408"/>
            <a:ext cx="5495544" cy="1200329"/>
          </a:xfrm>
          <a:prstGeom prst="rect">
            <a:avLst/>
          </a:prstGeom>
          <a:noFill/>
        </p:spPr>
        <p:txBody>
          <a:bodyPr wrap="square" rtlCol="0">
            <a:spAutoFit/>
          </a:bodyPr>
          <a:lstStyle/>
          <a:p>
            <a:pPr marL="285750" indent="-285750">
              <a:buFont typeface="Courier New" panose="02070309020205020404" pitchFamily="49" charset="0"/>
              <a:buChar char="o"/>
            </a:pPr>
            <a:r>
              <a:rPr lang="nl-BE" dirty="0">
                <a:latin typeface="Grandview Display" panose="020B0502040204020203" pitchFamily="34" charset="0"/>
              </a:rPr>
              <a:t>Populatie everzwijnen ~ voedselbeschikbaarheid</a:t>
            </a:r>
          </a:p>
          <a:p>
            <a:pPr marL="742950" lvl="1" indent="-285750">
              <a:buFont typeface="Courier New" panose="02070309020205020404" pitchFamily="49" charset="0"/>
              <a:buChar char="o"/>
            </a:pPr>
            <a:r>
              <a:rPr lang="nl-BE" dirty="0">
                <a:latin typeface="Grandview Display" panose="020B0502040204020203" pitchFamily="34" charset="0"/>
              </a:rPr>
              <a:t>Meer voedsel = snellere reproductie</a:t>
            </a:r>
          </a:p>
          <a:p>
            <a:pPr marL="742950" lvl="1" indent="-285750">
              <a:buFont typeface="Courier New" panose="02070309020205020404" pitchFamily="49" charset="0"/>
              <a:buChar char="o"/>
            </a:pPr>
            <a:r>
              <a:rPr lang="nl-BE" dirty="0">
                <a:latin typeface="Grandview Display" panose="020B0502040204020203" pitchFamily="34" charset="0"/>
              </a:rPr>
              <a:t>Meer voedsel = ook reproductie buiten traditionele periode</a:t>
            </a:r>
          </a:p>
        </p:txBody>
      </p:sp>
      <p:grpSp>
        <p:nvGrpSpPr>
          <p:cNvPr id="9" name="Groep 8">
            <a:extLst>
              <a:ext uri="{FF2B5EF4-FFF2-40B4-BE49-F238E27FC236}">
                <a16:creationId xmlns:a16="http://schemas.microsoft.com/office/drawing/2014/main" id="{38AD6A4A-2CC8-BA01-F3BC-67EA9433EDC1}"/>
              </a:ext>
            </a:extLst>
          </p:cNvPr>
          <p:cNvGrpSpPr/>
          <p:nvPr/>
        </p:nvGrpSpPr>
        <p:grpSpPr>
          <a:xfrm>
            <a:off x="4895246" y="3059137"/>
            <a:ext cx="4484308" cy="3356194"/>
            <a:chOff x="4734120" y="3153525"/>
            <a:chExt cx="4484308" cy="3356194"/>
          </a:xfrm>
        </p:grpSpPr>
        <p:pic>
          <p:nvPicPr>
            <p:cNvPr id="18" name="Afbeelding 17">
              <a:extLst>
                <a:ext uri="{FF2B5EF4-FFF2-40B4-BE49-F238E27FC236}">
                  <a16:creationId xmlns:a16="http://schemas.microsoft.com/office/drawing/2014/main" id="{263C3F09-75AC-C797-22BC-BBEEB114C03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2500" l="5396" r="89748">
                          <a14:foregroundMark x1="5396" y1="41346" x2="5396" y2="41346"/>
                          <a14:foregroundMark x1="33273" y1="92500" x2="33273" y2="92500"/>
                          <a14:foregroundMark x1="28417" y1="53077" x2="28417" y2="53077"/>
                          <a14:backgroundMark x1="28957" y1="53077" x2="28957" y2="53077"/>
                          <a14:backgroundMark x1="28237" y1="52692" x2="28237" y2="52692"/>
                          <a14:backgroundMark x1="28237" y1="53077" x2="28237" y2="53077"/>
                          <a14:backgroundMark x1="28597" y1="53077" x2="28597" y2="53077"/>
                        </a14:backgroundRemoval>
                      </a14:imgEffect>
                    </a14:imgLayer>
                  </a14:imgProps>
                </a:ext>
              </a:extLst>
            </a:blip>
            <a:stretch>
              <a:fillRect/>
            </a:stretch>
          </p:blipFill>
          <p:spPr>
            <a:xfrm>
              <a:off x="5629882" y="3153525"/>
              <a:ext cx="3588546" cy="3356194"/>
            </a:xfrm>
            <a:prstGeom prst="rect">
              <a:avLst/>
            </a:prstGeom>
          </p:spPr>
        </p:pic>
        <p:pic>
          <p:nvPicPr>
            <p:cNvPr id="19" name="Afbeelding 18" descr="Afbeelding met zoogdier, zwijn, snuit, varken&#10;&#10;Automatisch gegenereerde beschrijving">
              <a:extLst>
                <a:ext uri="{FF2B5EF4-FFF2-40B4-BE49-F238E27FC236}">
                  <a16:creationId xmlns:a16="http://schemas.microsoft.com/office/drawing/2014/main" id="{AE6FABB9-D9CA-9610-C330-8894A58657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4120" y="5534296"/>
              <a:ext cx="1998336" cy="833765"/>
            </a:xfrm>
            <a:prstGeom prst="rect">
              <a:avLst/>
            </a:prstGeom>
          </p:spPr>
        </p:pic>
      </p:grpSp>
      <p:sp>
        <p:nvSpPr>
          <p:cNvPr id="20" name="Tekstvak 19">
            <a:extLst>
              <a:ext uri="{FF2B5EF4-FFF2-40B4-BE49-F238E27FC236}">
                <a16:creationId xmlns:a16="http://schemas.microsoft.com/office/drawing/2014/main" id="{FA58E16B-2D69-6A6F-BB6E-577AD50E2943}"/>
              </a:ext>
            </a:extLst>
          </p:cNvPr>
          <p:cNvSpPr txBox="1"/>
          <p:nvPr/>
        </p:nvSpPr>
        <p:spPr>
          <a:xfrm>
            <a:off x="475488" y="3813904"/>
            <a:ext cx="5495544" cy="923330"/>
          </a:xfrm>
          <a:prstGeom prst="rect">
            <a:avLst/>
          </a:prstGeom>
          <a:noFill/>
        </p:spPr>
        <p:txBody>
          <a:bodyPr wrap="square" rtlCol="0">
            <a:spAutoFit/>
          </a:bodyPr>
          <a:lstStyle/>
          <a:p>
            <a:pPr marL="285750" indent="-285750">
              <a:buFont typeface="Courier New" panose="02070309020205020404" pitchFamily="49" charset="0"/>
              <a:buChar char="o"/>
            </a:pPr>
            <a:r>
              <a:rPr lang="nl-BE" dirty="0">
                <a:latin typeface="Grandview Display" panose="020B0502040204020203" pitchFamily="34" charset="0"/>
              </a:rPr>
              <a:t>Populatie everzwijnen ~ klimaat</a:t>
            </a:r>
          </a:p>
          <a:p>
            <a:pPr marL="742950" lvl="1" indent="-285750">
              <a:buFont typeface="Courier New" panose="02070309020205020404" pitchFamily="49" charset="0"/>
              <a:buChar char="o"/>
            </a:pPr>
            <a:r>
              <a:rPr lang="nl-BE" dirty="0">
                <a:latin typeface="Grandview Display" panose="020B0502040204020203" pitchFamily="34" charset="0"/>
              </a:rPr>
              <a:t>Warme winters = minder sterfte frislingen</a:t>
            </a:r>
          </a:p>
          <a:p>
            <a:pPr marL="742950" lvl="1" indent="-285750">
              <a:buFont typeface="Courier New" panose="02070309020205020404" pitchFamily="49" charset="0"/>
              <a:buChar char="o"/>
            </a:pPr>
            <a:r>
              <a:rPr lang="nl-BE" dirty="0">
                <a:latin typeface="Grandview Display" panose="020B0502040204020203" pitchFamily="34" charset="0"/>
              </a:rPr>
              <a:t>Warme winters = meer mast</a:t>
            </a:r>
          </a:p>
        </p:txBody>
      </p:sp>
    </p:spTree>
    <p:extLst>
      <p:ext uri="{BB962C8B-B14F-4D97-AF65-F5344CB8AC3E}">
        <p14:creationId xmlns:p14="http://schemas.microsoft.com/office/powerpoint/2010/main" val="98370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CB24E8C-AC35-9A80-BA50-5B79B9FD3274}"/>
              </a:ext>
            </a:extLst>
          </p:cNvPr>
          <p:cNvPicPr>
            <a:picLocks noChangeAspect="1"/>
          </p:cNvPicPr>
          <p:nvPr/>
        </p:nvPicPr>
        <p:blipFill>
          <a:blip r:embed="rId3"/>
          <a:stretch>
            <a:fillRect/>
          </a:stretch>
        </p:blipFill>
        <p:spPr>
          <a:xfrm>
            <a:off x="825939" y="1771396"/>
            <a:ext cx="8017700" cy="4739977"/>
          </a:xfrm>
          <a:prstGeom prst="rect">
            <a:avLst/>
          </a:prstGeom>
        </p:spPr>
      </p:pic>
      <p:sp>
        <p:nvSpPr>
          <p:cNvPr id="2" name="Freeform 5">
            <a:extLst>
              <a:ext uri="{FF2B5EF4-FFF2-40B4-BE49-F238E27FC236}">
                <a16:creationId xmlns:a16="http://schemas.microsoft.com/office/drawing/2014/main" id="{F77E566C-878B-AFDB-5108-1D1212F61B36}"/>
              </a:ext>
            </a:extLst>
          </p:cNvPr>
          <p:cNvSpPr>
            <a:spLocks/>
          </p:cNvSpPr>
          <p:nvPr/>
        </p:nvSpPr>
        <p:spPr bwMode="auto">
          <a:xfrm>
            <a:off x="-21266" y="1"/>
            <a:ext cx="9239694" cy="1945758"/>
          </a:xfrm>
          <a:custGeom>
            <a:avLst/>
            <a:gdLst>
              <a:gd name="T0" fmla="*/ 2268 w 2268"/>
              <a:gd name="T1" fmla="*/ 708 h 846"/>
              <a:gd name="T2" fmla="*/ 2024 w 2268"/>
              <a:gd name="T3" fmla="*/ 690 h 846"/>
              <a:gd name="T4" fmla="*/ 1737 w 2268"/>
              <a:gd name="T5" fmla="*/ 681 h 846"/>
              <a:gd name="T6" fmla="*/ 1484 w 2268"/>
              <a:gd name="T7" fmla="*/ 680 h 846"/>
              <a:gd name="T8" fmla="*/ 1282 w 2268"/>
              <a:gd name="T9" fmla="*/ 685 h 846"/>
              <a:gd name="T10" fmla="*/ 1109 w 2268"/>
              <a:gd name="T11" fmla="*/ 696 h 846"/>
              <a:gd name="T12" fmla="*/ 890 w 2268"/>
              <a:gd name="T13" fmla="*/ 713 h 846"/>
              <a:gd name="T14" fmla="*/ 690 w 2268"/>
              <a:gd name="T15" fmla="*/ 734 h 846"/>
              <a:gd name="T16" fmla="*/ 498 w 2268"/>
              <a:gd name="T17" fmla="*/ 759 h 846"/>
              <a:gd name="T18" fmla="*/ 248 w 2268"/>
              <a:gd name="T19" fmla="*/ 798 h 846"/>
              <a:gd name="T20" fmla="*/ 149 w 2268"/>
              <a:gd name="T21" fmla="*/ 816 h 846"/>
              <a:gd name="T22" fmla="*/ 0 w 2268"/>
              <a:gd name="T23" fmla="*/ 846 h 846"/>
              <a:gd name="T24" fmla="*/ 6 w 2268"/>
              <a:gd name="T25" fmla="*/ 1 h 846"/>
              <a:gd name="T26" fmla="*/ 2268 w 2268"/>
              <a:gd name="T27" fmla="*/ 0 h 846"/>
              <a:gd name="T28" fmla="*/ 2268 w 2268"/>
              <a:gd name="T29" fmla="*/ 708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8" h="846">
                <a:moveTo>
                  <a:pt x="2268" y="708"/>
                </a:moveTo>
                <a:cubicBezTo>
                  <a:pt x="2148" y="701"/>
                  <a:pt x="2144" y="695"/>
                  <a:pt x="2024" y="690"/>
                </a:cubicBezTo>
                <a:cubicBezTo>
                  <a:pt x="1947" y="687"/>
                  <a:pt x="1813" y="681"/>
                  <a:pt x="1737" y="681"/>
                </a:cubicBezTo>
                <a:cubicBezTo>
                  <a:pt x="1644" y="681"/>
                  <a:pt x="1577" y="680"/>
                  <a:pt x="1484" y="680"/>
                </a:cubicBezTo>
                <a:cubicBezTo>
                  <a:pt x="1419" y="680"/>
                  <a:pt x="1347" y="685"/>
                  <a:pt x="1282" y="685"/>
                </a:cubicBezTo>
                <a:cubicBezTo>
                  <a:pt x="1216" y="688"/>
                  <a:pt x="1181" y="692"/>
                  <a:pt x="1109" y="696"/>
                </a:cubicBezTo>
                <a:cubicBezTo>
                  <a:pt x="1039" y="699"/>
                  <a:pt x="963" y="706"/>
                  <a:pt x="890" y="713"/>
                </a:cubicBezTo>
                <a:cubicBezTo>
                  <a:pt x="839" y="718"/>
                  <a:pt x="744" y="731"/>
                  <a:pt x="690" y="734"/>
                </a:cubicBezTo>
                <a:cubicBezTo>
                  <a:pt x="622" y="745"/>
                  <a:pt x="567" y="750"/>
                  <a:pt x="498" y="759"/>
                </a:cubicBezTo>
                <a:cubicBezTo>
                  <a:pt x="429" y="768"/>
                  <a:pt x="310" y="786"/>
                  <a:pt x="248" y="798"/>
                </a:cubicBezTo>
                <a:cubicBezTo>
                  <a:pt x="216" y="805"/>
                  <a:pt x="180" y="813"/>
                  <a:pt x="149" y="816"/>
                </a:cubicBezTo>
                <a:cubicBezTo>
                  <a:pt x="107" y="821"/>
                  <a:pt x="57" y="836"/>
                  <a:pt x="0" y="846"/>
                </a:cubicBezTo>
                <a:cubicBezTo>
                  <a:pt x="0" y="560"/>
                  <a:pt x="6" y="286"/>
                  <a:pt x="6" y="1"/>
                </a:cubicBezTo>
                <a:cubicBezTo>
                  <a:pt x="2268" y="0"/>
                  <a:pt x="2268" y="0"/>
                  <a:pt x="2268" y="0"/>
                </a:cubicBezTo>
                <a:cubicBezTo>
                  <a:pt x="2268" y="708"/>
                  <a:pt x="2268" y="708"/>
                  <a:pt x="2268" y="708"/>
                </a:cubicBezTo>
              </a:path>
            </a:pathLst>
          </a:custGeom>
          <a:solidFill>
            <a:srgbClr val="F6F3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
        <p:nvSpPr>
          <p:cNvPr id="3" name="Freeform 35">
            <a:extLst>
              <a:ext uri="{FF2B5EF4-FFF2-40B4-BE49-F238E27FC236}">
                <a16:creationId xmlns:a16="http://schemas.microsoft.com/office/drawing/2014/main" id="{30C1293D-62CF-6C76-4C8D-CF77AC2C3A7E}"/>
              </a:ext>
            </a:extLst>
          </p:cNvPr>
          <p:cNvSpPr>
            <a:spLocks/>
          </p:cNvSpPr>
          <p:nvPr/>
        </p:nvSpPr>
        <p:spPr bwMode="auto">
          <a:xfrm>
            <a:off x="6348340" y="6337009"/>
            <a:ext cx="2604275" cy="375685"/>
          </a:xfrm>
          <a:custGeom>
            <a:avLst/>
            <a:gdLst>
              <a:gd name="T0" fmla="*/ 426 w 495"/>
              <a:gd name="T1" fmla="*/ 102 h 106"/>
              <a:gd name="T2" fmla="*/ 60 w 495"/>
              <a:gd name="T3" fmla="*/ 103 h 106"/>
              <a:gd name="T4" fmla="*/ 1 w 495"/>
              <a:gd name="T5" fmla="*/ 51 h 106"/>
              <a:gd name="T6" fmla="*/ 63 w 495"/>
              <a:gd name="T7" fmla="*/ 5 h 106"/>
              <a:gd name="T8" fmla="*/ 430 w 495"/>
              <a:gd name="T9" fmla="*/ 4 h 106"/>
              <a:gd name="T10" fmla="*/ 495 w 495"/>
              <a:gd name="T11" fmla="*/ 51 h 106"/>
              <a:gd name="T12" fmla="*/ 426 w 495"/>
              <a:gd name="T13" fmla="*/ 102 h 106"/>
            </a:gdLst>
            <a:ahLst/>
            <a:cxnLst>
              <a:cxn ang="0">
                <a:pos x="T0" y="T1"/>
              </a:cxn>
              <a:cxn ang="0">
                <a:pos x="T2" y="T3"/>
              </a:cxn>
              <a:cxn ang="0">
                <a:pos x="T4" y="T5"/>
              </a:cxn>
              <a:cxn ang="0">
                <a:pos x="T6" y="T7"/>
              </a:cxn>
              <a:cxn ang="0">
                <a:pos x="T8" y="T9"/>
              </a:cxn>
              <a:cxn ang="0">
                <a:pos x="T10" y="T11"/>
              </a:cxn>
              <a:cxn ang="0">
                <a:pos x="T12" y="T13"/>
              </a:cxn>
            </a:cxnLst>
            <a:rect l="0" t="0" r="r" b="b"/>
            <a:pathLst>
              <a:path w="495" h="106">
                <a:moveTo>
                  <a:pt x="426" y="102"/>
                </a:moveTo>
                <a:cubicBezTo>
                  <a:pt x="304" y="102"/>
                  <a:pt x="182" y="103"/>
                  <a:pt x="60" y="103"/>
                </a:cubicBezTo>
                <a:cubicBezTo>
                  <a:pt x="27" y="106"/>
                  <a:pt x="0" y="79"/>
                  <a:pt x="1" y="51"/>
                </a:cubicBezTo>
                <a:cubicBezTo>
                  <a:pt x="2" y="24"/>
                  <a:pt x="25" y="4"/>
                  <a:pt x="63" y="5"/>
                </a:cubicBezTo>
                <a:cubicBezTo>
                  <a:pt x="185" y="3"/>
                  <a:pt x="307" y="5"/>
                  <a:pt x="430" y="4"/>
                </a:cubicBezTo>
                <a:cubicBezTo>
                  <a:pt x="466" y="0"/>
                  <a:pt x="495" y="24"/>
                  <a:pt x="495" y="51"/>
                </a:cubicBezTo>
                <a:cubicBezTo>
                  <a:pt x="495" y="79"/>
                  <a:pt x="466" y="103"/>
                  <a:pt x="426" y="102"/>
                </a:cubicBezTo>
                <a:close/>
              </a:path>
            </a:pathLst>
          </a:custGeom>
          <a:solidFill>
            <a:srgbClr val="FFE997"/>
          </a:solidFill>
          <a:ln w="9525">
            <a:no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 name="Tekstvak 3">
            <a:extLst>
              <a:ext uri="{FF2B5EF4-FFF2-40B4-BE49-F238E27FC236}">
                <a16:creationId xmlns:a16="http://schemas.microsoft.com/office/drawing/2014/main" id="{3ADFCB9F-99C3-652A-8369-8CFE1D826C6C}"/>
              </a:ext>
            </a:extLst>
          </p:cNvPr>
          <p:cNvSpPr txBox="1"/>
          <p:nvPr/>
        </p:nvSpPr>
        <p:spPr>
          <a:xfrm>
            <a:off x="374650" y="603548"/>
            <a:ext cx="5130800" cy="584775"/>
          </a:xfrm>
          <a:prstGeom prst="rect">
            <a:avLst/>
          </a:prstGeom>
          <a:noFill/>
        </p:spPr>
        <p:txBody>
          <a:bodyPr wrap="square" rtlCol="0">
            <a:spAutoFit/>
          </a:bodyPr>
          <a:lstStyle/>
          <a:p>
            <a:r>
              <a:rPr lang="nl-BE" sz="3200" dirty="0">
                <a:latin typeface="Grandview Display" panose="020B0502040204020203" pitchFamily="34" charset="0"/>
              </a:rPr>
              <a:t>Opleving in Vlaanderen</a:t>
            </a:r>
          </a:p>
        </p:txBody>
      </p:sp>
      <p:sp>
        <p:nvSpPr>
          <p:cNvPr id="5" name="Tekstvak 4">
            <a:extLst>
              <a:ext uri="{FF2B5EF4-FFF2-40B4-BE49-F238E27FC236}">
                <a16:creationId xmlns:a16="http://schemas.microsoft.com/office/drawing/2014/main" id="{235BED0C-1BD4-545A-F1AA-F8B5EC747E5A}"/>
              </a:ext>
            </a:extLst>
          </p:cNvPr>
          <p:cNvSpPr txBox="1"/>
          <p:nvPr/>
        </p:nvSpPr>
        <p:spPr>
          <a:xfrm>
            <a:off x="7137400" y="6325053"/>
            <a:ext cx="5130800" cy="369332"/>
          </a:xfrm>
          <a:prstGeom prst="rect">
            <a:avLst/>
          </a:prstGeom>
          <a:noFill/>
        </p:spPr>
        <p:txBody>
          <a:bodyPr wrap="square" rtlCol="0">
            <a:spAutoFit/>
          </a:bodyPr>
          <a:lstStyle/>
          <a:p>
            <a:r>
              <a:rPr lang="nl-BE" dirty="0">
                <a:latin typeface="Grandview Display" panose="020B0502040204020203" pitchFamily="34" charset="0"/>
              </a:rPr>
              <a:t>Ecologie</a:t>
            </a:r>
          </a:p>
        </p:txBody>
      </p:sp>
      <p:sp>
        <p:nvSpPr>
          <p:cNvPr id="7" name="Tekstvak 6">
            <a:extLst>
              <a:ext uri="{FF2B5EF4-FFF2-40B4-BE49-F238E27FC236}">
                <a16:creationId xmlns:a16="http://schemas.microsoft.com/office/drawing/2014/main" id="{DEE51657-E36E-8149-180B-503DB19F9023}"/>
              </a:ext>
            </a:extLst>
          </p:cNvPr>
          <p:cNvSpPr txBox="1"/>
          <p:nvPr/>
        </p:nvSpPr>
        <p:spPr>
          <a:xfrm>
            <a:off x="1021740" y="6418213"/>
            <a:ext cx="5130800" cy="369332"/>
          </a:xfrm>
          <a:prstGeom prst="rect">
            <a:avLst/>
          </a:prstGeom>
          <a:noFill/>
        </p:spPr>
        <p:txBody>
          <a:bodyPr wrap="square" rtlCol="0">
            <a:spAutoFit/>
          </a:bodyPr>
          <a:lstStyle/>
          <a:p>
            <a:r>
              <a:rPr lang="nl-BE" dirty="0" err="1">
                <a:hlinkClick r:id="rId4"/>
              </a:rPr>
              <a:t>wildapp</a:t>
            </a:r>
            <a:r>
              <a:rPr lang="nl-BE" dirty="0">
                <a:hlinkClick r:id="rId4"/>
              </a:rPr>
              <a:t> (inbo.be)</a:t>
            </a:r>
            <a:endParaRPr lang="nl-BE" dirty="0">
              <a:latin typeface="Grandview Display" panose="020B0502040204020203" pitchFamily="34" charset="0"/>
            </a:endParaRPr>
          </a:p>
        </p:txBody>
      </p:sp>
    </p:spTree>
    <p:extLst>
      <p:ext uri="{BB962C8B-B14F-4D97-AF65-F5344CB8AC3E}">
        <p14:creationId xmlns:p14="http://schemas.microsoft.com/office/powerpoint/2010/main" val="149816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F77E566C-878B-AFDB-5108-1D1212F61B36}"/>
              </a:ext>
            </a:extLst>
          </p:cNvPr>
          <p:cNvSpPr>
            <a:spLocks/>
          </p:cNvSpPr>
          <p:nvPr/>
        </p:nvSpPr>
        <p:spPr bwMode="auto">
          <a:xfrm>
            <a:off x="-21266" y="1"/>
            <a:ext cx="9239694" cy="1945758"/>
          </a:xfrm>
          <a:custGeom>
            <a:avLst/>
            <a:gdLst>
              <a:gd name="T0" fmla="*/ 2268 w 2268"/>
              <a:gd name="T1" fmla="*/ 708 h 846"/>
              <a:gd name="T2" fmla="*/ 2024 w 2268"/>
              <a:gd name="T3" fmla="*/ 690 h 846"/>
              <a:gd name="T4" fmla="*/ 1737 w 2268"/>
              <a:gd name="T5" fmla="*/ 681 h 846"/>
              <a:gd name="T6" fmla="*/ 1484 w 2268"/>
              <a:gd name="T7" fmla="*/ 680 h 846"/>
              <a:gd name="T8" fmla="*/ 1282 w 2268"/>
              <a:gd name="T9" fmla="*/ 685 h 846"/>
              <a:gd name="T10" fmla="*/ 1109 w 2268"/>
              <a:gd name="T11" fmla="*/ 696 h 846"/>
              <a:gd name="T12" fmla="*/ 890 w 2268"/>
              <a:gd name="T13" fmla="*/ 713 h 846"/>
              <a:gd name="T14" fmla="*/ 690 w 2268"/>
              <a:gd name="T15" fmla="*/ 734 h 846"/>
              <a:gd name="T16" fmla="*/ 498 w 2268"/>
              <a:gd name="T17" fmla="*/ 759 h 846"/>
              <a:gd name="T18" fmla="*/ 248 w 2268"/>
              <a:gd name="T19" fmla="*/ 798 h 846"/>
              <a:gd name="T20" fmla="*/ 149 w 2268"/>
              <a:gd name="T21" fmla="*/ 816 h 846"/>
              <a:gd name="T22" fmla="*/ 0 w 2268"/>
              <a:gd name="T23" fmla="*/ 846 h 846"/>
              <a:gd name="T24" fmla="*/ 6 w 2268"/>
              <a:gd name="T25" fmla="*/ 1 h 846"/>
              <a:gd name="T26" fmla="*/ 2268 w 2268"/>
              <a:gd name="T27" fmla="*/ 0 h 846"/>
              <a:gd name="T28" fmla="*/ 2268 w 2268"/>
              <a:gd name="T29" fmla="*/ 708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8" h="846">
                <a:moveTo>
                  <a:pt x="2268" y="708"/>
                </a:moveTo>
                <a:cubicBezTo>
                  <a:pt x="2148" y="701"/>
                  <a:pt x="2144" y="695"/>
                  <a:pt x="2024" y="690"/>
                </a:cubicBezTo>
                <a:cubicBezTo>
                  <a:pt x="1947" y="687"/>
                  <a:pt x="1813" y="681"/>
                  <a:pt x="1737" y="681"/>
                </a:cubicBezTo>
                <a:cubicBezTo>
                  <a:pt x="1644" y="681"/>
                  <a:pt x="1577" y="680"/>
                  <a:pt x="1484" y="680"/>
                </a:cubicBezTo>
                <a:cubicBezTo>
                  <a:pt x="1419" y="680"/>
                  <a:pt x="1347" y="685"/>
                  <a:pt x="1282" y="685"/>
                </a:cubicBezTo>
                <a:cubicBezTo>
                  <a:pt x="1216" y="688"/>
                  <a:pt x="1181" y="692"/>
                  <a:pt x="1109" y="696"/>
                </a:cubicBezTo>
                <a:cubicBezTo>
                  <a:pt x="1039" y="699"/>
                  <a:pt x="963" y="706"/>
                  <a:pt x="890" y="713"/>
                </a:cubicBezTo>
                <a:cubicBezTo>
                  <a:pt x="839" y="718"/>
                  <a:pt x="744" y="731"/>
                  <a:pt x="690" y="734"/>
                </a:cubicBezTo>
                <a:cubicBezTo>
                  <a:pt x="622" y="745"/>
                  <a:pt x="567" y="750"/>
                  <a:pt x="498" y="759"/>
                </a:cubicBezTo>
                <a:cubicBezTo>
                  <a:pt x="429" y="768"/>
                  <a:pt x="310" y="786"/>
                  <a:pt x="248" y="798"/>
                </a:cubicBezTo>
                <a:cubicBezTo>
                  <a:pt x="216" y="805"/>
                  <a:pt x="180" y="813"/>
                  <a:pt x="149" y="816"/>
                </a:cubicBezTo>
                <a:cubicBezTo>
                  <a:pt x="107" y="821"/>
                  <a:pt x="57" y="836"/>
                  <a:pt x="0" y="846"/>
                </a:cubicBezTo>
                <a:cubicBezTo>
                  <a:pt x="0" y="560"/>
                  <a:pt x="6" y="286"/>
                  <a:pt x="6" y="1"/>
                </a:cubicBezTo>
                <a:cubicBezTo>
                  <a:pt x="2268" y="0"/>
                  <a:pt x="2268" y="0"/>
                  <a:pt x="2268" y="0"/>
                </a:cubicBezTo>
                <a:cubicBezTo>
                  <a:pt x="2268" y="708"/>
                  <a:pt x="2268" y="708"/>
                  <a:pt x="2268" y="708"/>
                </a:cubicBezTo>
              </a:path>
            </a:pathLst>
          </a:custGeom>
          <a:solidFill>
            <a:srgbClr val="F6F3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
        <p:nvSpPr>
          <p:cNvPr id="3" name="Freeform 35">
            <a:extLst>
              <a:ext uri="{FF2B5EF4-FFF2-40B4-BE49-F238E27FC236}">
                <a16:creationId xmlns:a16="http://schemas.microsoft.com/office/drawing/2014/main" id="{30C1293D-62CF-6C76-4C8D-CF77AC2C3A7E}"/>
              </a:ext>
            </a:extLst>
          </p:cNvPr>
          <p:cNvSpPr>
            <a:spLocks/>
          </p:cNvSpPr>
          <p:nvPr/>
        </p:nvSpPr>
        <p:spPr bwMode="auto">
          <a:xfrm>
            <a:off x="6348340" y="6337009"/>
            <a:ext cx="2604275" cy="375685"/>
          </a:xfrm>
          <a:custGeom>
            <a:avLst/>
            <a:gdLst>
              <a:gd name="T0" fmla="*/ 426 w 495"/>
              <a:gd name="T1" fmla="*/ 102 h 106"/>
              <a:gd name="T2" fmla="*/ 60 w 495"/>
              <a:gd name="T3" fmla="*/ 103 h 106"/>
              <a:gd name="T4" fmla="*/ 1 w 495"/>
              <a:gd name="T5" fmla="*/ 51 h 106"/>
              <a:gd name="T6" fmla="*/ 63 w 495"/>
              <a:gd name="T7" fmla="*/ 5 h 106"/>
              <a:gd name="T8" fmla="*/ 430 w 495"/>
              <a:gd name="T9" fmla="*/ 4 h 106"/>
              <a:gd name="T10" fmla="*/ 495 w 495"/>
              <a:gd name="T11" fmla="*/ 51 h 106"/>
              <a:gd name="T12" fmla="*/ 426 w 495"/>
              <a:gd name="T13" fmla="*/ 102 h 106"/>
            </a:gdLst>
            <a:ahLst/>
            <a:cxnLst>
              <a:cxn ang="0">
                <a:pos x="T0" y="T1"/>
              </a:cxn>
              <a:cxn ang="0">
                <a:pos x="T2" y="T3"/>
              </a:cxn>
              <a:cxn ang="0">
                <a:pos x="T4" y="T5"/>
              </a:cxn>
              <a:cxn ang="0">
                <a:pos x="T6" y="T7"/>
              </a:cxn>
              <a:cxn ang="0">
                <a:pos x="T8" y="T9"/>
              </a:cxn>
              <a:cxn ang="0">
                <a:pos x="T10" y="T11"/>
              </a:cxn>
              <a:cxn ang="0">
                <a:pos x="T12" y="T13"/>
              </a:cxn>
            </a:cxnLst>
            <a:rect l="0" t="0" r="r" b="b"/>
            <a:pathLst>
              <a:path w="495" h="106">
                <a:moveTo>
                  <a:pt x="426" y="102"/>
                </a:moveTo>
                <a:cubicBezTo>
                  <a:pt x="304" y="102"/>
                  <a:pt x="182" y="103"/>
                  <a:pt x="60" y="103"/>
                </a:cubicBezTo>
                <a:cubicBezTo>
                  <a:pt x="27" y="106"/>
                  <a:pt x="0" y="79"/>
                  <a:pt x="1" y="51"/>
                </a:cubicBezTo>
                <a:cubicBezTo>
                  <a:pt x="2" y="24"/>
                  <a:pt x="25" y="4"/>
                  <a:pt x="63" y="5"/>
                </a:cubicBezTo>
                <a:cubicBezTo>
                  <a:pt x="185" y="3"/>
                  <a:pt x="307" y="5"/>
                  <a:pt x="430" y="4"/>
                </a:cubicBezTo>
                <a:cubicBezTo>
                  <a:pt x="466" y="0"/>
                  <a:pt x="495" y="24"/>
                  <a:pt x="495" y="51"/>
                </a:cubicBezTo>
                <a:cubicBezTo>
                  <a:pt x="495" y="79"/>
                  <a:pt x="466" y="103"/>
                  <a:pt x="426" y="102"/>
                </a:cubicBezTo>
                <a:close/>
              </a:path>
            </a:pathLst>
          </a:custGeom>
          <a:solidFill>
            <a:srgbClr val="FFE997"/>
          </a:solidFill>
          <a:ln w="9525">
            <a:no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 name="Tekstvak 3">
            <a:extLst>
              <a:ext uri="{FF2B5EF4-FFF2-40B4-BE49-F238E27FC236}">
                <a16:creationId xmlns:a16="http://schemas.microsoft.com/office/drawing/2014/main" id="{3ADFCB9F-99C3-652A-8369-8CFE1D826C6C}"/>
              </a:ext>
            </a:extLst>
          </p:cNvPr>
          <p:cNvSpPr txBox="1"/>
          <p:nvPr/>
        </p:nvSpPr>
        <p:spPr>
          <a:xfrm>
            <a:off x="374650" y="603548"/>
            <a:ext cx="5130800" cy="584775"/>
          </a:xfrm>
          <a:prstGeom prst="rect">
            <a:avLst/>
          </a:prstGeom>
          <a:noFill/>
        </p:spPr>
        <p:txBody>
          <a:bodyPr wrap="square" rtlCol="0">
            <a:spAutoFit/>
          </a:bodyPr>
          <a:lstStyle/>
          <a:p>
            <a:r>
              <a:rPr lang="nl-BE" sz="3200" dirty="0">
                <a:latin typeface="Grandview Display" panose="020B0502040204020203" pitchFamily="34" charset="0"/>
              </a:rPr>
              <a:t>Opleving in Vlaanderen</a:t>
            </a:r>
          </a:p>
        </p:txBody>
      </p:sp>
      <p:sp>
        <p:nvSpPr>
          <p:cNvPr id="5" name="Tekstvak 4">
            <a:extLst>
              <a:ext uri="{FF2B5EF4-FFF2-40B4-BE49-F238E27FC236}">
                <a16:creationId xmlns:a16="http://schemas.microsoft.com/office/drawing/2014/main" id="{235BED0C-1BD4-545A-F1AA-F8B5EC747E5A}"/>
              </a:ext>
            </a:extLst>
          </p:cNvPr>
          <p:cNvSpPr txBox="1"/>
          <p:nvPr/>
        </p:nvSpPr>
        <p:spPr>
          <a:xfrm>
            <a:off x="7137400" y="6325053"/>
            <a:ext cx="5130800" cy="369332"/>
          </a:xfrm>
          <a:prstGeom prst="rect">
            <a:avLst/>
          </a:prstGeom>
          <a:noFill/>
        </p:spPr>
        <p:txBody>
          <a:bodyPr wrap="square" rtlCol="0">
            <a:spAutoFit/>
          </a:bodyPr>
          <a:lstStyle/>
          <a:p>
            <a:r>
              <a:rPr lang="nl-BE" dirty="0">
                <a:latin typeface="Grandview Display" panose="020B0502040204020203" pitchFamily="34" charset="0"/>
              </a:rPr>
              <a:t>Ecologie</a:t>
            </a:r>
          </a:p>
        </p:txBody>
      </p:sp>
      <p:pic>
        <p:nvPicPr>
          <p:cNvPr id="7" name="Afbeelding 6">
            <a:extLst>
              <a:ext uri="{FF2B5EF4-FFF2-40B4-BE49-F238E27FC236}">
                <a16:creationId xmlns:a16="http://schemas.microsoft.com/office/drawing/2014/main" id="{9A12DCB3-D87B-2E8E-B3FD-B743083039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530" t="24608" r="17646" b="25196"/>
          <a:stretch/>
        </p:blipFill>
        <p:spPr>
          <a:xfrm>
            <a:off x="193674" y="2438400"/>
            <a:ext cx="8764907" cy="3446721"/>
          </a:xfrm>
          <a:prstGeom prst="rect">
            <a:avLst/>
          </a:prstGeom>
        </p:spPr>
      </p:pic>
      <p:sp>
        <p:nvSpPr>
          <p:cNvPr id="6" name="Tekstvak 5">
            <a:extLst>
              <a:ext uri="{FF2B5EF4-FFF2-40B4-BE49-F238E27FC236}">
                <a16:creationId xmlns:a16="http://schemas.microsoft.com/office/drawing/2014/main" id="{450119BB-B3A4-73E0-FACF-14CFEF664054}"/>
              </a:ext>
            </a:extLst>
          </p:cNvPr>
          <p:cNvSpPr txBox="1"/>
          <p:nvPr/>
        </p:nvSpPr>
        <p:spPr>
          <a:xfrm>
            <a:off x="1021740" y="6418213"/>
            <a:ext cx="5130800" cy="369332"/>
          </a:xfrm>
          <a:prstGeom prst="rect">
            <a:avLst/>
          </a:prstGeom>
          <a:noFill/>
        </p:spPr>
        <p:txBody>
          <a:bodyPr wrap="square" rtlCol="0">
            <a:spAutoFit/>
          </a:bodyPr>
          <a:lstStyle/>
          <a:p>
            <a:r>
              <a:rPr lang="nl-BE" dirty="0" err="1">
                <a:hlinkClick r:id="rId4"/>
              </a:rPr>
              <a:t>wildapp</a:t>
            </a:r>
            <a:r>
              <a:rPr lang="nl-BE" dirty="0">
                <a:hlinkClick r:id="rId4"/>
              </a:rPr>
              <a:t> (inbo.be)</a:t>
            </a:r>
            <a:endParaRPr lang="nl-BE" dirty="0">
              <a:latin typeface="Grandview Display" panose="020B0502040204020203" pitchFamily="34" charset="0"/>
            </a:endParaRPr>
          </a:p>
        </p:txBody>
      </p:sp>
    </p:spTree>
    <p:extLst>
      <p:ext uri="{BB962C8B-B14F-4D97-AF65-F5344CB8AC3E}">
        <p14:creationId xmlns:p14="http://schemas.microsoft.com/office/powerpoint/2010/main" val="1089826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Afbeelding met gras, buiten, boom, lucht&#10;&#10;Automatisch gegenereerde beschrijving">
            <a:extLst>
              <a:ext uri="{FF2B5EF4-FFF2-40B4-BE49-F238E27FC236}">
                <a16:creationId xmlns:a16="http://schemas.microsoft.com/office/drawing/2014/main" id="{AE4994E8-DE2A-B364-FEE9-61B7FB0A15B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5807" r="2875" b="-3"/>
          <a:stretch/>
        </p:blipFill>
        <p:spPr bwMode="auto">
          <a:xfrm>
            <a:off x="4762566" y="4372747"/>
            <a:ext cx="4381434" cy="2942452"/>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8" name="Picture 2" descr="Afbeelding met gras, buiten, boom, zoogdier&#10;&#10;Automatisch gegenereerde beschrijving">
            <a:extLst>
              <a:ext uri="{FF2B5EF4-FFF2-40B4-BE49-F238E27FC236}">
                <a16:creationId xmlns:a16="http://schemas.microsoft.com/office/drawing/2014/main" id="{D6343185-CFD6-CEB5-2F5E-AC33429B318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366" r="5976" b="-3"/>
          <a:stretch/>
        </p:blipFill>
        <p:spPr bwMode="auto">
          <a:xfrm>
            <a:off x="20" y="1501541"/>
            <a:ext cx="4394827" cy="2722987"/>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tuin putten 1">
            <a:extLst>
              <a:ext uri="{FF2B5EF4-FFF2-40B4-BE49-F238E27FC236}">
                <a16:creationId xmlns:a16="http://schemas.microsoft.com/office/drawing/2014/main" id="{AB5E078E-4497-DA3F-4F2D-CE7BE3A9FB88}"/>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22716" r="1" b="1"/>
          <a:stretch/>
        </p:blipFill>
        <p:spPr bwMode="auto">
          <a:xfrm>
            <a:off x="3370077" y="1501775"/>
            <a:ext cx="5773923" cy="2722753"/>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sp>
        <p:nvSpPr>
          <p:cNvPr id="2" name="Freeform 5">
            <a:extLst>
              <a:ext uri="{FF2B5EF4-FFF2-40B4-BE49-F238E27FC236}">
                <a16:creationId xmlns:a16="http://schemas.microsoft.com/office/drawing/2014/main" id="{F77E566C-878B-AFDB-5108-1D1212F61B36}"/>
              </a:ext>
            </a:extLst>
          </p:cNvPr>
          <p:cNvSpPr>
            <a:spLocks/>
          </p:cNvSpPr>
          <p:nvPr/>
        </p:nvSpPr>
        <p:spPr bwMode="auto">
          <a:xfrm>
            <a:off x="-21266" y="1"/>
            <a:ext cx="9239694" cy="1945758"/>
          </a:xfrm>
          <a:custGeom>
            <a:avLst/>
            <a:gdLst>
              <a:gd name="T0" fmla="*/ 2268 w 2268"/>
              <a:gd name="T1" fmla="*/ 708 h 846"/>
              <a:gd name="T2" fmla="*/ 2024 w 2268"/>
              <a:gd name="T3" fmla="*/ 690 h 846"/>
              <a:gd name="T4" fmla="*/ 1737 w 2268"/>
              <a:gd name="T5" fmla="*/ 681 h 846"/>
              <a:gd name="T6" fmla="*/ 1484 w 2268"/>
              <a:gd name="T7" fmla="*/ 680 h 846"/>
              <a:gd name="T8" fmla="*/ 1282 w 2268"/>
              <a:gd name="T9" fmla="*/ 685 h 846"/>
              <a:gd name="T10" fmla="*/ 1109 w 2268"/>
              <a:gd name="T11" fmla="*/ 696 h 846"/>
              <a:gd name="T12" fmla="*/ 890 w 2268"/>
              <a:gd name="T13" fmla="*/ 713 h 846"/>
              <a:gd name="T14" fmla="*/ 690 w 2268"/>
              <a:gd name="T15" fmla="*/ 734 h 846"/>
              <a:gd name="T16" fmla="*/ 498 w 2268"/>
              <a:gd name="T17" fmla="*/ 759 h 846"/>
              <a:gd name="T18" fmla="*/ 248 w 2268"/>
              <a:gd name="T19" fmla="*/ 798 h 846"/>
              <a:gd name="T20" fmla="*/ 149 w 2268"/>
              <a:gd name="T21" fmla="*/ 816 h 846"/>
              <a:gd name="T22" fmla="*/ 0 w 2268"/>
              <a:gd name="T23" fmla="*/ 846 h 846"/>
              <a:gd name="T24" fmla="*/ 6 w 2268"/>
              <a:gd name="T25" fmla="*/ 1 h 846"/>
              <a:gd name="T26" fmla="*/ 2268 w 2268"/>
              <a:gd name="T27" fmla="*/ 0 h 846"/>
              <a:gd name="T28" fmla="*/ 2268 w 2268"/>
              <a:gd name="T29" fmla="*/ 708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8" h="846">
                <a:moveTo>
                  <a:pt x="2268" y="708"/>
                </a:moveTo>
                <a:cubicBezTo>
                  <a:pt x="2148" y="701"/>
                  <a:pt x="2144" y="695"/>
                  <a:pt x="2024" y="690"/>
                </a:cubicBezTo>
                <a:cubicBezTo>
                  <a:pt x="1947" y="687"/>
                  <a:pt x="1813" y="681"/>
                  <a:pt x="1737" y="681"/>
                </a:cubicBezTo>
                <a:cubicBezTo>
                  <a:pt x="1644" y="681"/>
                  <a:pt x="1577" y="680"/>
                  <a:pt x="1484" y="680"/>
                </a:cubicBezTo>
                <a:cubicBezTo>
                  <a:pt x="1419" y="680"/>
                  <a:pt x="1347" y="685"/>
                  <a:pt x="1282" y="685"/>
                </a:cubicBezTo>
                <a:cubicBezTo>
                  <a:pt x="1216" y="688"/>
                  <a:pt x="1181" y="692"/>
                  <a:pt x="1109" y="696"/>
                </a:cubicBezTo>
                <a:cubicBezTo>
                  <a:pt x="1039" y="699"/>
                  <a:pt x="963" y="706"/>
                  <a:pt x="890" y="713"/>
                </a:cubicBezTo>
                <a:cubicBezTo>
                  <a:pt x="839" y="718"/>
                  <a:pt x="744" y="731"/>
                  <a:pt x="690" y="734"/>
                </a:cubicBezTo>
                <a:cubicBezTo>
                  <a:pt x="622" y="745"/>
                  <a:pt x="567" y="750"/>
                  <a:pt x="498" y="759"/>
                </a:cubicBezTo>
                <a:cubicBezTo>
                  <a:pt x="429" y="768"/>
                  <a:pt x="310" y="786"/>
                  <a:pt x="248" y="798"/>
                </a:cubicBezTo>
                <a:cubicBezTo>
                  <a:pt x="216" y="805"/>
                  <a:pt x="180" y="813"/>
                  <a:pt x="149" y="816"/>
                </a:cubicBezTo>
                <a:cubicBezTo>
                  <a:pt x="107" y="821"/>
                  <a:pt x="57" y="836"/>
                  <a:pt x="0" y="846"/>
                </a:cubicBezTo>
                <a:cubicBezTo>
                  <a:pt x="0" y="560"/>
                  <a:pt x="6" y="286"/>
                  <a:pt x="6" y="1"/>
                </a:cubicBezTo>
                <a:cubicBezTo>
                  <a:pt x="2268" y="0"/>
                  <a:pt x="2268" y="0"/>
                  <a:pt x="2268" y="0"/>
                </a:cubicBezTo>
                <a:cubicBezTo>
                  <a:pt x="2268" y="708"/>
                  <a:pt x="2268" y="708"/>
                  <a:pt x="2268" y="708"/>
                </a:cubicBezTo>
              </a:path>
            </a:pathLst>
          </a:custGeom>
          <a:solidFill>
            <a:srgbClr val="F6F3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
        <p:nvSpPr>
          <p:cNvPr id="3" name="Freeform 35">
            <a:extLst>
              <a:ext uri="{FF2B5EF4-FFF2-40B4-BE49-F238E27FC236}">
                <a16:creationId xmlns:a16="http://schemas.microsoft.com/office/drawing/2014/main" id="{30C1293D-62CF-6C76-4C8D-CF77AC2C3A7E}"/>
              </a:ext>
            </a:extLst>
          </p:cNvPr>
          <p:cNvSpPr>
            <a:spLocks/>
          </p:cNvSpPr>
          <p:nvPr/>
        </p:nvSpPr>
        <p:spPr bwMode="auto">
          <a:xfrm>
            <a:off x="6348340" y="6337009"/>
            <a:ext cx="2604275" cy="375685"/>
          </a:xfrm>
          <a:custGeom>
            <a:avLst/>
            <a:gdLst>
              <a:gd name="T0" fmla="*/ 426 w 495"/>
              <a:gd name="T1" fmla="*/ 102 h 106"/>
              <a:gd name="T2" fmla="*/ 60 w 495"/>
              <a:gd name="T3" fmla="*/ 103 h 106"/>
              <a:gd name="T4" fmla="*/ 1 w 495"/>
              <a:gd name="T5" fmla="*/ 51 h 106"/>
              <a:gd name="T6" fmla="*/ 63 w 495"/>
              <a:gd name="T7" fmla="*/ 5 h 106"/>
              <a:gd name="T8" fmla="*/ 430 w 495"/>
              <a:gd name="T9" fmla="*/ 4 h 106"/>
              <a:gd name="T10" fmla="*/ 495 w 495"/>
              <a:gd name="T11" fmla="*/ 51 h 106"/>
              <a:gd name="T12" fmla="*/ 426 w 495"/>
              <a:gd name="T13" fmla="*/ 102 h 106"/>
            </a:gdLst>
            <a:ahLst/>
            <a:cxnLst>
              <a:cxn ang="0">
                <a:pos x="T0" y="T1"/>
              </a:cxn>
              <a:cxn ang="0">
                <a:pos x="T2" y="T3"/>
              </a:cxn>
              <a:cxn ang="0">
                <a:pos x="T4" y="T5"/>
              </a:cxn>
              <a:cxn ang="0">
                <a:pos x="T6" y="T7"/>
              </a:cxn>
              <a:cxn ang="0">
                <a:pos x="T8" y="T9"/>
              </a:cxn>
              <a:cxn ang="0">
                <a:pos x="T10" y="T11"/>
              </a:cxn>
              <a:cxn ang="0">
                <a:pos x="T12" y="T13"/>
              </a:cxn>
            </a:cxnLst>
            <a:rect l="0" t="0" r="r" b="b"/>
            <a:pathLst>
              <a:path w="495" h="106">
                <a:moveTo>
                  <a:pt x="426" y="102"/>
                </a:moveTo>
                <a:cubicBezTo>
                  <a:pt x="304" y="102"/>
                  <a:pt x="182" y="103"/>
                  <a:pt x="60" y="103"/>
                </a:cubicBezTo>
                <a:cubicBezTo>
                  <a:pt x="27" y="106"/>
                  <a:pt x="0" y="79"/>
                  <a:pt x="1" y="51"/>
                </a:cubicBezTo>
                <a:cubicBezTo>
                  <a:pt x="2" y="24"/>
                  <a:pt x="25" y="4"/>
                  <a:pt x="63" y="5"/>
                </a:cubicBezTo>
                <a:cubicBezTo>
                  <a:pt x="185" y="3"/>
                  <a:pt x="307" y="5"/>
                  <a:pt x="430" y="4"/>
                </a:cubicBezTo>
                <a:cubicBezTo>
                  <a:pt x="466" y="0"/>
                  <a:pt x="495" y="24"/>
                  <a:pt x="495" y="51"/>
                </a:cubicBezTo>
                <a:cubicBezTo>
                  <a:pt x="495" y="79"/>
                  <a:pt x="466" y="103"/>
                  <a:pt x="426" y="102"/>
                </a:cubicBezTo>
                <a:close/>
              </a:path>
            </a:pathLst>
          </a:custGeom>
          <a:solidFill>
            <a:srgbClr val="FFE997"/>
          </a:solidFill>
          <a:ln w="9525">
            <a:no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 name="Tekstvak 3">
            <a:extLst>
              <a:ext uri="{FF2B5EF4-FFF2-40B4-BE49-F238E27FC236}">
                <a16:creationId xmlns:a16="http://schemas.microsoft.com/office/drawing/2014/main" id="{3ADFCB9F-99C3-652A-8369-8CFE1D826C6C}"/>
              </a:ext>
            </a:extLst>
          </p:cNvPr>
          <p:cNvSpPr txBox="1"/>
          <p:nvPr/>
        </p:nvSpPr>
        <p:spPr>
          <a:xfrm>
            <a:off x="374650" y="603548"/>
            <a:ext cx="6273800" cy="584775"/>
          </a:xfrm>
          <a:prstGeom prst="rect">
            <a:avLst/>
          </a:prstGeom>
          <a:noFill/>
        </p:spPr>
        <p:txBody>
          <a:bodyPr wrap="square" rtlCol="0">
            <a:spAutoFit/>
          </a:bodyPr>
          <a:lstStyle/>
          <a:p>
            <a:r>
              <a:rPr lang="nl-BE" sz="3200" dirty="0">
                <a:latin typeface="Grandview Display" panose="020B0502040204020203" pitchFamily="34" charset="0"/>
              </a:rPr>
              <a:t>Interactie – Impact – Conflict?</a:t>
            </a:r>
          </a:p>
        </p:txBody>
      </p:sp>
      <p:sp>
        <p:nvSpPr>
          <p:cNvPr id="5" name="Tekstvak 4">
            <a:extLst>
              <a:ext uri="{FF2B5EF4-FFF2-40B4-BE49-F238E27FC236}">
                <a16:creationId xmlns:a16="http://schemas.microsoft.com/office/drawing/2014/main" id="{235BED0C-1BD4-545A-F1AA-F8B5EC747E5A}"/>
              </a:ext>
            </a:extLst>
          </p:cNvPr>
          <p:cNvSpPr txBox="1"/>
          <p:nvPr/>
        </p:nvSpPr>
        <p:spPr>
          <a:xfrm>
            <a:off x="7137400" y="6325053"/>
            <a:ext cx="5130800" cy="369332"/>
          </a:xfrm>
          <a:prstGeom prst="rect">
            <a:avLst/>
          </a:prstGeom>
          <a:noFill/>
        </p:spPr>
        <p:txBody>
          <a:bodyPr wrap="square" rtlCol="0">
            <a:spAutoFit/>
          </a:bodyPr>
          <a:lstStyle/>
          <a:p>
            <a:r>
              <a:rPr lang="nl-BE" dirty="0">
                <a:latin typeface="Grandview Display" panose="020B0502040204020203" pitchFamily="34" charset="0"/>
              </a:rPr>
              <a:t>Impact</a:t>
            </a:r>
          </a:p>
        </p:txBody>
      </p:sp>
      <p:pic>
        <p:nvPicPr>
          <p:cNvPr id="10" name="Afbeelding 9" descr="Afbeelding met gras, buiten, bruin, neerleggen&#10;&#10;Automatisch gegenereerde beschrijving">
            <a:extLst>
              <a:ext uri="{FF2B5EF4-FFF2-40B4-BE49-F238E27FC236}">
                <a16:creationId xmlns:a16="http://schemas.microsoft.com/office/drawing/2014/main" id="{B39EEEB1-E3F5-F5F2-908B-4F3CFF9121D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955" r="-2" b="-2"/>
          <a:stretch/>
        </p:blipFill>
        <p:spPr>
          <a:xfrm>
            <a:off x="4401" y="4372747"/>
            <a:ext cx="5773903" cy="2942452"/>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spTree>
    <p:extLst>
      <p:ext uri="{BB962C8B-B14F-4D97-AF65-F5344CB8AC3E}">
        <p14:creationId xmlns:p14="http://schemas.microsoft.com/office/powerpoint/2010/main" val="2154164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F77E566C-878B-AFDB-5108-1D1212F61B36}"/>
              </a:ext>
            </a:extLst>
          </p:cNvPr>
          <p:cNvSpPr>
            <a:spLocks/>
          </p:cNvSpPr>
          <p:nvPr/>
        </p:nvSpPr>
        <p:spPr bwMode="auto">
          <a:xfrm>
            <a:off x="-21266" y="1"/>
            <a:ext cx="9239694" cy="1945758"/>
          </a:xfrm>
          <a:custGeom>
            <a:avLst/>
            <a:gdLst>
              <a:gd name="T0" fmla="*/ 2268 w 2268"/>
              <a:gd name="T1" fmla="*/ 708 h 846"/>
              <a:gd name="T2" fmla="*/ 2024 w 2268"/>
              <a:gd name="T3" fmla="*/ 690 h 846"/>
              <a:gd name="T4" fmla="*/ 1737 w 2268"/>
              <a:gd name="T5" fmla="*/ 681 h 846"/>
              <a:gd name="T6" fmla="*/ 1484 w 2268"/>
              <a:gd name="T7" fmla="*/ 680 h 846"/>
              <a:gd name="T8" fmla="*/ 1282 w 2268"/>
              <a:gd name="T9" fmla="*/ 685 h 846"/>
              <a:gd name="T10" fmla="*/ 1109 w 2268"/>
              <a:gd name="T11" fmla="*/ 696 h 846"/>
              <a:gd name="T12" fmla="*/ 890 w 2268"/>
              <a:gd name="T13" fmla="*/ 713 h 846"/>
              <a:gd name="T14" fmla="*/ 690 w 2268"/>
              <a:gd name="T15" fmla="*/ 734 h 846"/>
              <a:gd name="T16" fmla="*/ 498 w 2268"/>
              <a:gd name="T17" fmla="*/ 759 h 846"/>
              <a:gd name="T18" fmla="*/ 248 w 2268"/>
              <a:gd name="T19" fmla="*/ 798 h 846"/>
              <a:gd name="T20" fmla="*/ 149 w 2268"/>
              <a:gd name="T21" fmla="*/ 816 h 846"/>
              <a:gd name="T22" fmla="*/ 0 w 2268"/>
              <a:gd name="T23" fmla="*/ 846 h 846"/>
              <a:gd name="T24" fmla="*/ 6 w 2268"/>
              <a:gd name="T25" fmla="*/ 1 h 846"/>
              <a:gd name="T26" fmla="*/ 2268 w 2268"/>
              <a:gd name="T27" fmla="*/ 0 h 846"/>
              <a:gd name="T28" fmla="*/ 2268 w 2268"/>
              <a:gd name="T29" fmla="*/ 708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8" h="846">
                <a:moveTo>
                  <a:pt x="2268" y="708"/>
                </a:moveTo>
                <a:cubicBezTo>
                  <a:pt x="2148" y="701"/>
                  <a:pt x="2144" y="695"/>
                  <a:pt x="2024" y="690"/>
                </a:cubicBezTo>
                <a:cubicBezTo>
                  <a:pt x="1947" y="687"/>
                  <a:pt x="1813" y="681"/>
                  <a:pt x="1737" y="681"/>
                </a:cubicBezTo>
                <a:cubicBezTo>
                  <a:pt x="1644" y="681"/>
                  <a:pt x="1577" y="680"/>
                  <a:pt x="1484" y="680"/>
                </a:cubicBezTo>
                <a:cubicBezTo>
                  <a:pt x="1419" y="680"/>
                  <a:pt x="1347" y="685"/>
                  <a:pt x="1282" y="685"/>
                </a:cubicBezTo>
                <a:cubicBezTo>
                  <a:pt x="1216" y="688"/>
                  <a:pt x="1181" y="692"/>
                  <a:pt x="1109" y="696"/>
                </a:cubicBezTo>
                <a:cubicBezTo>
                  <a:pt x="1039" y="699"/>
                  <a:pt x="963" y="706"/>
                  <a:pt x="890" y="713"/>
                </a:cubicBezTo>
                <a:cubicBezTo>
                  <a:pt x="839" y="718"/>
                  <a:pt x="744" y="731"/>
                  <a:pt x="690" y="734"/>
                </a:cubicBezTo>
                <a:cubicBezTo>
                  <a:pt x="622" y="745"/>
                  <a:pt x="567" y="750"/>
                  <a:pt x="498" y="759"/>
                </a:cubicBezTo>
                <a:cubicBezTo>
                  <a:pt x="429" y="768"/>
                  <a:pt x="310" y="786"/>
                  <a:pt x="248" y="798"/>
                </a:cubicBezTo>
                <a:cubicBezTo>
                  <a:pt x="216" y="805"/>
                  <a:pt x="180" y="813"/>
                  <a:pt x="149" y="816"/>
                </a:cubicBezTo>
                <a:cubicBezTo>
                  <a:pt x="107" y="821"/>
                  <a:pt x="57" y="836"/>
                  <a:pt x="0" y="846"/>
                </a:cubicBezTo>
                <a:cubicBezTo>
                  <a:pt x="0" y="560"/>
                  <a:pt x="6" y="286"/>
                  <a:pt x="6" y="1"/>
                </a:cubicBezTo>
                <a:cubicBezTo>
                  <a:pt x="2268" y="0"/>
                  <a:pt x="2268" y="0"/>
                  <a:pt x="2268" y="0"/>
                </a:cubicBezTo>
                <a:cubicBezTo>
                  <a:pt x="2268" y="708"/>
                  <a:pt x="2268" y="708"/>
                  <a:pt x="2268" y="708"/>
                </a:cubicBezTo>
              </a:path>
            </a:pathLst>
          </a:custGeom>
          <a:solidFill>
            <a:srgbClr val="F6F3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
        <p:nvSpPr>
          <p:cNvPr id="3" name="Freeform 35">
            <a:extLst>
              <a:ext uri="{FF2B5EF4-FFF2-40B4-BE49-F238E27FC236}">
                <a16:creationId xmlns:a16="http://schemas.microsoft.com/office/drawing/2014/main" id="{30C1293D-62CF-6C76-4C8D-CF77AC2C3A7E}"/>
              </a:ext>
            </a:extLst>
          </p:cNvPr>
          <p:cNvSpPr>
            <a:spLocks/>
          </p:cNvSpPr>
          <p:nvPr/>
        </p:nvSpPr>
        <p:spPr bwMode="auto">
          <a:xfrm>
            <a:off x="6348340" y="6337009"/>
            <a:ext cx="2604275" cy="375685"/>
          </a:xfrm>
          <a:custGeom>
            <a:avLst/>
            <a:gdLst>
              <a:gd name="T0" fmla="*/ 426 w 495"/>
              <a:gd name="T1" fmla="*/ 102 h 106"/>
              <a:gd name="T2" fmla="*/ 60 w 495"/>
              <a:gd name="T3" fmla="*/ 103 h 106"/>
              <a:gd name="T4" fmla="*/ 1 w 495"/>
              <a:gd name="T5" fmla="*/ 51 h 106"/>
              <a:gd name="T6" fmla="*/ 63 w 495"/>
              <a:gd name="T7" fmla="*/ 5 h 106"/>
              <a:gd name="T8" fmla="*/ 430 w 495"/>
              <a:gd name="T9" fmla="*/ 4 h 106"/>
              <a:gd name="T10" fmla="*/ 495 w 495"/>
              <a:gd name="T11" fmla="*/ 51 h 106"/>
              <a:gd name="T12" fmla="*/ 426 w 495"/>
              <a:gd name="T13" fmla="*/ 102 h 106"/>
            </a:gdLst>
            <a:ahLst/>
            <a:cxnLst>
              <a:cxn ang="0">
                <a:pos x="T0" y="T1"/>
              </a:cxn>
              <a:cxn ang="0">
                <a:pos x="T2" y="T3"/>
              </a:cxn>
              <a:cxn ang="0">
                <a:pos x="T4" y="T5"/>
              </a:cxn>
              <a:cxn ang="0">
                <a:pos x="T6" y="T7"/>
              </a:cxn>
              <a:cxn ang="0">
                <a:pos x="T8" y="T9"/>
              </a:cxn>
              <a:cxn ang="0">
                <a:pos x="T10" y="T11"/>
              </a:cxn>
              <a:cxn ang="0">
                <a:pos x="T12" y="T13"/>
              </a:cxn>
            </a:cxnLst>
            <a:rect l="0" t="0" r="r" b="b"/>
            <a:pathLst>
              <a:path w="495" h="106">
                <a:moveTo>
                  <a:pt x="426" y="102"/>
                </a:moveTo>
                <a:cubicBezTo>
                  <a:pt x="304" y="102"/>
                  <a:pt x="182" y="103"/>
                  <a:pt x="60" y="103"/>
                </a:cubicBezTo>
                <a:cubicBezTo>
                  <a:pt x="27" y="106"/>
                  <a:pt x="0" y="79"/>
                  <a:pt x="1" y="51"/>
                </a:cubicBezTo>
                <a:cubicBezTo>
                  <a:pt x="2" y="24"/>
                  <a:pt x="25" y="4"/>
                  <a:pt x="63" y="5"/>
                </a:cubicBezTo>
                <a:cubicBezTo>
                  <a:pt x="185" y="3"/>
                  <a:pt x="307" y="5"/>
                  <a:pt x="430" y="4"/>
                </a:cubicBezTo>
                <a:cubicBezTo>
                  <a:pt x="466" y="0"/>
                  <a:pt x="495" y="24"/>
                  <a:pt x="495" y="51"/>
                </a:cubicBezTo>
                <a:cubicBezTo>
                  <a:pt x="495" y="79"/>
                  <a:pt x="466" y="103"/>
                  <a:pt x="426" y="102"/>
                </a:cubicBezTo>
                <a:close/>
              </a:path>
            </a:pathLst>
          </a:custGeom>
          <a:solidFill>
            <a:srgbClr val="FFE997"/>
          </a:solidFill>
          <a:ln w="9525">
            <a:no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 name="Tekstvak 3">
            <a:extLst>
              <a:ext uri="{FF2B5EF4-FFF2-40B4-BE49-F238E27FC236}">
                <a16:creationId xmlns:a16="http://schemas.microsoft.com/office/drawing/2014/main" id="{3ADFCB9F-99C3-652A-8369-8CFE1D826C6C}"/>
              </a:ext>
            </a:extLst>
          </p:cNvPr>
          <p:cNvSpPr txBox="1"/>
          <p:nvPr/>
        </p:nvSpPr>
        <p:spPr>
          <a:xfrm>
            <a:off x="374650" y="603548"/>
            <a:ext cx="6273800" cy="584775"/>
          </a:xfrm>
          <a:prstGeom prst="rect">
            <a:avLst/>
          </a:prstGeom>
          <a:noFill/>
        </p:spPr>
        <p:txBody>
          <a:bodyPr wrap="square" rtlCol="0">
            <a:spAutoFit/>
          </a:bodyPr>
          <a:lstStyle/>
          <a:p>
            <a:r>
              <a:rPr lang="nl-BE" sz="3200" dirty="0">
                <a:latin typeface="Grandview Display" panose="020B0502040204020203" pitchFamily="34" charset="0"/>
              </a:rPr>
              <a:t>Interactie – Impact – Conflict!</a:t>
            </a:r>
          </a:p>
        </p:txBody>
      </p:sp>
      <p:sp>
        <p:nvSpPr>
          <p:cNvPr id="5" name="Tekstvak 4">
            <a:extLst>
              <a:ext uri="{FF2B5EF4-FFF2-40B4-BE49-F238E27FC236}">
                <a16:creationId xmlns:a16="http://schemas.microsoft.com/office/drawing/2014/main" id="{235BED0C-1BD4-545A-F1AA-F8B5EC747E5A}"/>
              </a:ext>
            </a:extLst>
          </p:cNvPr>
          <p:cNvSpPr txBox="1"/>
          <p:nvPr/>
        </p:nvSpPr>
        <p:spPr>
          <a:xfrm>
            <a:off x="7137400" y="6325053"/>
            <a:ext cx="5130800" cy="369332"/>
          </a:xfrm>
          <a:prstGeom prst="rect">
            <a:avLst/>
          </a:prstGeom>
          <a:noFill/>
        </p:spPr>
        <p:txBody>
          <a:bodyPr wrap="square" rtlCol="0">
            <a:spAutoFit/>
          </a:bodyPr>
          <a:lstStyle/>
          <a:p>
            <a:r>
              <a:rPr lang="nl-BE" dirty="0">
                <a:latin typeface="Grandview Display" panose="020B0502040204020203" pitchFamily="34" charset="0"/>
              </a:rPr>
              <a:t>Impact</a:t>
            </a:r>
          </a:p>
        </p:txBody>
      </p:sp>
      <p:graphicFrame>
        <p:nvGraphicFramePr>
          <p:cNvPr id="6" name="Diagram 5">
            <a:extLst>
              <a:ext uri="{FF2B5EF4-FFF2-40B4-BE49-F238E27FC236}">
                <a16:creationId xmlns:a16="http://schemas.microsoft.com/office/drawing/2014/main" id="{E4B8C174-29AC-2A2F-9F7E-F92D7C0460C5}"/>
              </a:ext>
            </a:extLst>
          </p:cNvPr>
          <p:cNvGraphicFramePr/>
          <p:nvPr>
            <p:extLst>
              <p:ext uri="{D42A27DB-BD31-4B8C-83A1-F6EECF244321}">
                <p14:modId xmlns:p14="http://schemas.microsoft.com/office/powerpoint/2010/main" val="167323891"/>
              </p:ext>
            </p:extLst>
          </p:nvPr>
        </p:nvGraphicFramePr>
        <p:xfrm>
          <a:off x="1314293" y="1573763"/>
          <a:ext cx="6568575" cy="4732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6687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F77E566C-878B-AFDB-5108-1D1212F61B36}"/>
              </a:ext>
            </a:extLst>
          </p:cNvPr>
          <p:cNvSpPr>
            <a:spLocks/>
          </p:cNvSpPr>
          <p:nvPr/>
        </p:nvSpPr>
        <p:spPr bwMode="auto">
          <a:xfrm>
            <a:off x="-21266" y="1"/>
            <a:ext cx="9239694" cy="1945758"/>
          </a:xfrm>
          <a:custGeom>
            <a:avLst/>
            <a:gdLst>
              <a:gd name="T0" fmla="*/ 2268 w 2268"/>
              <a:gd name="T1" fmla="*/ 708 h 846"/>
              <a:gd name="T2" fmla="*/ 2024 w 2268"/>
              <a:gd name="T3" fmla="*/ 690 h 846"/>
              <a:gd name="T4" fmla="*/ 1737 w 2268"/>
              <a:gd name="T5" fmla="*/ 681 h 846"/>
              <a:gd name="T6" fmla="*/ 1484 w 2268"/>
              <a:gd name="T7" fmla="*/ 680 h 846"/>
              <a:gd name="T8" fmla="*/ 1282 w 2268"/>
              <a:gd name="T9" fmla="*/ 685 h 846"/>
              <a:gd name="T10" fmla="*/ 1109 w 2268"/>
              <a:gd name="T11" fmla="*/ 696 h 846"/>
              <a:gd name="T12" fmla="*/ 890 w 2268"/>
              <a:gd name="T13" fmla="*/ 713 h 846"/>
              <a:gd name="T14" fmla="*/ 690 w 2268"/>
              <a:gd name="T15" fmla="*/ 734 h 846"/>
              <a:gd name="T16" fmla="*/ 498 w 2268"/>
              <a:gd name="T17" fmla="*/ 759 h 846"/>
              <a:gd name="T18" fmla="*/ 248 w 2268"/>
              <a:gd name="T19" fmla="*/ 798 h 846"/>
              <a:gd name="T20" fmla="*/ 149 w 2268"/>
              <a:gd name="T21" fmla="*/ 816 h 846"/>
              <a:gd name="T22" fmla="*/ 0 w 2268"/>
              <a:gd name="T23" fmla="*/ 846 h 846"/>
              <a:gd name="T24" fmla="*/ 6 w 2268"/>
              <a:gd name="T25" fmla="*/ 1 h 846"/>
              <a:gd name="T26" fmla="*/ 2268 w 2268"/>
              <a:gd name="T27" fmla="*/ 0 h 846"/>
              <a:gd name="T28" fmla="*/ 2268 w 2268"/>
              <a:gd name="T29" fmla="*/ 708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8" h="846">
                <a:moveTo>
                  <a:pt x="2268" y="708"/>
                </a:moveTo>
                <a:cubicBezTo>
                  <a:pt x="2148" y="701"/>
                  <a:pt x="2144" y="695"/>
                  <a:pt x="2024" y="690"/>
                </a:cubicBezTo>
                <a:cubicBezTo>
                  <a:pt x="1947" y="687"/>
                  <a:pt x="1813" y="681"/>
                  <a:pt x="1737" y="681"/>
                </a:cubicBezTo>
                <a:cubicBezTo>
                  <a:pt x="1644" y="681"/>
                  <a:pt x="1577" y="680"/>
                  <a:pt x="1484" y="680"/>
                </a:cubicBezTo>
                <a:cubicBezTo>
                  <a:pt x="1419" y="680"/>
                  <a:pt x="1347" y="685"/>
                  <a:pt x="1282" y="685"/>
                </a:cubicBezTo>
                <a:cubicBezTo>
                  <a:pt x="1216" y="688"/>
                  <a:pt x="1181" y="692"/>
                  <a:pt x="1109" y="696"/>
                </a:cubicBezTo>
                <a:cubicBezTo>
                  <a:pt x="1039" y="699"/>
                  <a:pt x="963" y="706"/>
                  <a:pt x="890" y="713"/>
                </a:cubicBezTo>
                <a:cubicBezTo>
                  <a:pt x="839" y="718"/>
                  <a:pt x="744" y="731"/>
                  <a:pt x="690" y="734"/>
                </a:cubicBezTo>
                <a:cubicBezTo>
                  <a:pt x="622" y="745"/>
                  <a:pt x="567" y="750"/>
                  <a:pt x="498" y="759"/>
                </a:cubicBezTo>
                <a:cubicBezTo>
                  <a:pt x="429" y="768"/>
                  <a:pt x="310" y="786"/>
                  <a:pt x="248" y="798"/>
                </a:cubicBezTo>
                <a:cubicBezTo>
                  <a:pt x="216" y="805"/>
                  <a:pt x="180" y="813"/>
                  <a:pt x="149" y="816"/>
                </a:cubicBezTo>
                <a:cubicBezTo>
                  <a:pt x="107" y="821"/>
                  <a:pt x="57" y="836"/>
                  <a:pt x="0" y="846"/>
                </a:cubicBezTo>
                <a:cubicBezTo>
                  <a:pt x="0" y="560"/>
                  <a:pt x="6" y="286"/>
                  <a:pt x="6" y="1"/>
                </a:cubicBezTo>
                <a:cubicBezTo>
                  <a:pt x="2268" y="0"/>
                  <a:pt x="2268" y="0"/>
                  <a:pt x="2268" y="0"/>
                </a:cubicBezTo>
                <a:cubicBezTo>
                  <a:pt x="2268" y="708"/>
                  <a:pt x="2268" y="708"/>
                  <a:pt x="2268" y="708"/>
                </a:cubicBezTo>
              </a:path>
            </a:pathLst>
          </a:custGeom>
          <a:solidFill>
            <a:srgbClr val="F6F3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
        <p:nvSpPr>
          <p:cNvPr id="3" name="Freeform 35">
            <a:extLst>
              <a:ext uri="{FF2B5EF4-FFF2-40B4-BE49-F238E27FC236}">
                <a16:creationId xmlns:a16="http://schemas.microsoft.com/office/drawing/2014/main" id="{30C1293D-62CF-6C76-4C8D-CF77AC2C3A7E}"/>
              </a:ext>
            </a:extLst>
          </p:cNvPr>
          <p:cNvSpPr>
            <a:spLocks/>
          </p:cNvSpPr>
          <p:nvPr/>
        </p:nvSpPr>
        <p:spPr bwMode="auto">
          <a:xfrm>
            <a:off x="6348340" y="6337009"/>
            <a:ext cx="2604275" cy="375685"/>
          </a:xfrm>
          <a:custGeom>
            <a:avLst/>
            <a:gdLst>
              <a:gd name="T0" fmla="*/ 426 w 495"/>
              <a:gd name="T1" fmla="*/ 102 h 106"/>
              <a:gd name="T2" fmla="*/ 60 w 495"/>
              <a:gd name="T3" fmla="*/ 103 h 106"/>
              <a:gd name="T4" fmla="*/ 1 w 495"/>
              <a:gd name="T5" fmla="*/ 51 h 106"/>
              <a:gd name="T6" fmla="*/ 63 w 495"/>
              <a:gd name="T7" fmla="*/ 5 h 106"/>
              <a:gd name="T8" fmla="*/ 430 w 495"/>
              <a:gd name="T9" fmla="*/ 4 h 106"/>
              <a:gd name="T10" fmla="*/ 495 w 495"/>
              <a:gd name="T11" fmla="*/ 51 h 106"/>
              <a:gd name="T12" fmla="*/ 426 w 495"/>
              <a:gd name="T13" fmla="*/ 102 h 106"/>
            </a:gdLst>
            <a:ahLst/>
            <a:cxnLst>
              <a:cxn ang="0">
                <a:pos x="T0" y="T1"/>
              </a:cxn>
              <a:cxn ang="0">
                <a:pos x="T2" y="T3"/>
              </a:cxn>
              <a:cxn ang="0">
                <a:pos x="T4" y="T5"/>
              </a:cxn>
              <a:cxn ang="0">
                <a:pos x="T6" y="T7"/>
              </a:cxn>
              <a:cxn ang="0">
                <a:pos x="T8" y="T9"/>
              </a:cxn>
              <a:cxn ang="0">
                <a:pos x="T10" y="T11"/>
              </a:cxn>
              <a:cxn ang="0">
                <a:pos x="T12" y="T13"/>
              </a:cxn>
            </a:cxnLst>
            <a:rect l="0" t="0" r="r" b="b"/>
            <a:pathLst>
              <a:path w="495" h="106">
                <a:moveTo>
                  <a:pt x="426" y="102"/>
                </a:moveTo>
                <a:cubicBezTo>
                  <a:pt x="304" y="102"/>
                  <a:pt x="182" y="103"/>
                  <a:pt x="60" y="103"/>
                </a:cubicBezTo>
                <a:cubicBezTo>
                  <a:pt x="27" y="106"/>
                  <a:pt x="0" y="79"/>
                  <a:pt x="1" y="51"/>
                </a:cubicBezTo>
                <a:cubicBezTo>
                  <a:pt x="2" y="24"/>
                  <a:pt x="25" y="4"/>
                  <a:pt x="63" y="5"/>
                </a:cubicBezTo>
                <a:cubicBezTo>
                  <a:pt x="185" y="3"/>
                  <a:pt x="307" y="5"/>
                  <a:pt x="430" y="4"/>
                </a:cubicBezTo>
                <a:cubicBezTo>
                  <a:pt x="466" y="0"/>
                  <a:pt x="495" y="24"/>
                  <a:pt x="495" y="51"/>
                </a:cubicBezTo>
                <a:cubicBezTo>
                  <a:pt x="495" y="79"/>
                  <a:pt x="466" y="103"/>
                  <a:pt x="426" y="102"/>
                </a:cubicBezTo>
                <a:close/>
              </a:path>
            </a:pathLst>
          </a:custGeom>
          <a:solidFill>
            <a:srgbClr val="FFE997"/>
          </a:solidFill>
          <a:ln w="9525">
            <a:no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 name="Tekstvak 3">
            <a:extLst>
              <a:ext uri="{FF2B5EF4-FFF2-40B4-BE49-F238E27FC236}">
                <a16:creationId xmlns:a16="http://schemas.microsoft.com/office/drawing/2014/main" id="{3ADFCB9F-99C3-652A-8369-8CFE1D826C6C}"/>
              </a:ext>
            </a:extLst>
          </p:cNvPr>
          <p:cNvSpPr txBox="1"/>
          <p:nvPr/>
        </p:nvSpPr>
        <p:spPr>
          <a:xfrm>
            <a:off x="374650" y="603548"/>
            <a:ext cx="6273800" cy="584775"/>
          </a:xfrm>
          <a:prstGeom prst="rect">
            <a:avLst/>
          </a:prstGeom>
          <a:noFill/>
        </p:spPr>
        <p:txBody>
          <a:bodyPr wrap="square" rtlCol="0">
            <a:spAutoFit/>
          </a:bodyPr>
          <a:lstStyle/>
          <a:p>
            <a:r>
              <a:rPr lang="nl-BE" sz="3200" dirty="0">
                <a:latin typeface="Grandview Display" panose="020B0502040204020203" pitchFamily="34" charset="0"/>
              </a:rPr>
              <a:t>Interactie – Impact - Conflict</a:t>
            </a:r>
          </a:p>
        </p:txBody>
      </p:sp>
      <p:sp>
        <p:nvSpPr>
          <p:cNvPr id="5" name="Tekstvak 4">
            <a:extLst>
              <a:ext uri="{FF2B5EF4-FFF2-40B4-BE49-F238E27FC236}">
                <a16:creationId xmlns:a16="http://schemas.microsoft.com/office/drawing/2014/main" id="{235BED0C-1BD4-545A-F1AA-F8B5EC747E5A}"/>
              </a:ext>
            </a:extLst>
          </p:cNvPr>
          <p:cNvSpPr txBox="1"/>
          <p:nvPr/>
        </p:nvSpPr>
        <p:spPr>
          <a:xfrm>
            <a:off x="7137400" y="6325053"/>
            <a:ext cx="5130800" cy="369332"/>
          </a:xfrm>
          <a:prstGeom prst="rect">
            <a:avLst/>
          </a:prstGeom>
          <a:noFill/>
        </p:spPr>
        <p:txBody>
          <a:bodyPr wrap="square" rtlCol="0">
            <a:spAutoFit/>
          </a:bodyPr>
          <a:lstStyle/>
          <a:p>
            <a:r>
              <a:rPr lang="nl-BE" dirty="0" err="1">
                <a:latin typeface="Grandview Display" panose="020B0502040204020203" pitchFamily="34" charset="0"/>
              </a:rPr>
              <a:t>Toolbox</a:t>
            </a:r>
            <a:endParaRPr lang="nl-BE" dirty="0">
              <a:latin typeface="Grandview Display" panose="020B0502040204020203" pitchFamily="34" charset="0"/>
            </a:endParaRPr>
          </a:p>
        </p:txBody>
      </p:sp>
      <p:sp>
        <p:nvSpPr>
          <p:cNvPr id="6" name="Tekstvak 5">
            <a:extLst>
              <a:ext uri="{FF2B5EF4-FFF2-40B4-BE49-F238E27FC236}">
                <a16:creationId xmlns:a16="http://schemas.microsoft.com/office/drawing/2014/main" id="{D47F4DFE-C1B4-CBBE-EE92-FEE86746447F}"/>
              </a:ext>
            </a:extLst>
          </p:cNvPr>
          <p:cNvSpPr txBox="1"/>
          <p:nvPr/>
        </p:nvSpPr>
        <p:spPr>
          <a:xfrm>
            <a:off x="475488" y="2121408"/>
            <a:ext cx="5495544" cy="646331"/>
          </a:xfrm>
          <a:prstGeom prst="rect">
            <a:avLst/>
          </a:prstGeom>
          <a:noFill/>
        </p:spPr>
        <p:txBody>
          <a:bodyPr wrap="square" rtlCol="0">
            <a:spAutoFit/>
          </a:bodyPr>
          <a:lstStyle/>
          <a:p>
            <a:pPr marL="285750" indent="-285750">
              <a:buFont typeface="Courier New" panose="02070309020205020404" pitchFamily="49" charset="0"/>
              <a:buChar char="o"/>
            </a:pPr>
            <a:r>
              <a:rPr lang="nl-BE" dirty="0">
                <a:latin typeface="Grandview Display" panose="020B0502040204020203" pitchFamily="34" charset="0"/>
              </a:rPr>
              <a:t>Werken aan netwerk</a:t>
            </a:r>
          </a:p>
          <a:p>
            <a:pPr marL="742950" lvl="1" indent="-285750">
              <a:buFont typeface="Courier New" panose="02070309020205020404" pitchFamily="49" charset="0"/>
              <a:buChar char="o"/>
            </a:pPr>
            <a:r>
              <a:rPr lang="nl-BE" dirty="0">
                <a:latin typeface="Grandview Display" panose="020B0502040204020203" pitchFamily="34" charset="0"/>
              </a:rPr>
              <a:t>Overleg</a:t>
            </a:r>
          </a:p>
        </p:txBody>
      </p:sp>
      <p:sp>
        <p:nvSpPr>
          <p:cNvPr id="7" name="Tekstvak 6">
            <a:extLst>
              <a:ext uri="{FF2B5EF4-FFF2-40B4-BE49-F238E27FC236}">
                <a16:creationId xmlns:a16="http://schemas.microsoft.com/office/drawing/2014/main" id="{129B56CC-7FA9-0A94-A663-A5197E2E7FF9}"/>
              </a:ext>
            </a:extLst>
          </p:cNvPr>
          <p:cNvSpPr txBox="1"/>
          <p:nvPr/>
        </p:nvSpPr>
        <p:spPr>
          <a:xfrm>
            <a:off x="475488" y="3763408"/>
            <a:ext cx="5495544" cy="1200329"/>
          </a:xfrm>
          <a:prstGeom prst="rect">
            <a:avLst/>
          </a:prstGeom>
          <a:noFill/>
        </p:spPr>
        <p:txBody>
          <a:bodyPr wrap="square" rtlCol="0">
            <a:spAutoFit/>
          </a:bodyPr>
          <a:lstStyle/>
          <a:p>
            <a:pPr marL="285750" indent="-285750">
              <a:buFont typeface="Courier New" panose="02070309020205020404" pitchFamily="49" charset="0"/>
              <a:buChar char="o"/>
            </a:pPr>
            <a:r>
              <a:rPr lang="nl-BE" dirty="0">
                <a:latin typeface="Grandview Display" panose="020B0502040204020203" pitchFamily="34" charset="0"/>
              </a:rPr>
              <a:t>Werken aan impact</a:t>
            </a:r>
          </a:p>
          <a:p>
            <a:pPr marL="742950" lvl="1" indent="-285750">
              <a:buFont typeface="Courier New" panose="02070309020205020404" pitchFamily="49" charset="0"/>
              <a:buChar char="o"/>
            </a:pPr>
            <a:r>
              <a:rPr lang="nl-BE" dirty="0">
                <a:latin typeface="Grandview Display" panose="020B0502040204020203" pitchFamily="34" charset="0"/>
              </a:rPr>
              <a:t>Preventieve maatregelen</a:t>
            </a:r>
          </a:p>
          <a:p>
            <a:pPr marL="742950" lvl="1" indent="-285750">
              <a:buFont typeface="Courier New" panose="02070309020205020404" pitchFamily="49" charset="0"/>
              <a:buChar char="o"/>
            </a:pPr>
            <a:r>
              <a:rPr lang="nl-BE" dirty="0">
                <a:latin typeface="Grandview Display" panose="020B0502040204020203" pitchFamily="34" charset="0"/>
              </a:rPr>
              <a:t>Populatiebeheer</a:t>
            </a:r>
          </a:p>
          <a:p>
            <a:r>
              <a:rPr lang="nl-BE" dirty="0">
                <a:latin typeface="Grandview Display" panose="020B0502040204020203" pitchFamily="34" charset="0"/>
              </a:rPr>
              <a:t> </a:t>
            </a:r>
          </a:p>
        </p:txBody>
      </p:sp>
      <p:sp>
        <p:nvSpPr>
          <p:cNvPr id="8" name="Tekstvak 7">
            <a:extLst>
              <a:ext uri="{FF2B5EF4-FFF2-40B4-BE49-F238E27FC236}">
                <a16:creationId xmlns:a16="http://schemas.microsoft.com/office/drawing/2014/main" id="{207346E8-0279-69C3-80E5-1951073C4ACC}"/>
              </a:ext>
            </a:extLst>
          </p:cNvPr>
          <p:cNvSpPr txBox="1"/>
          <p:nvPr/>
        </p:nvSpPr>
        <p:spPr>
          <a:xfrm>
            <a:off x="475488" y="2942408"/>
            <a:ext cx="5495544" cy="646331"/>
          </a:xfrm>
          <a:prstGeom prst="rect">
            <a:avLst/>
          </a:prstGeom>
          <a:noFill/>
        </p:spPr>
        <p:txBody>
          <a:bodyPr wrap="square" rtlCol="0">
            <a:spAutoFit/>
          </a:bodyPr>
          <a:lstStyle/>
          <a:p>
            <a:pPr marL="285750" indent="-285750">
              <a:buFont typeface="Courier New" panose="02070309020205020404" pitchFamily="49" charset="0"/>
              <a:buChar char="o"/>
            </a:pPr>
            <a:r>
              <a:rPr lang="nl-BE" dirty="0">
                <a:latin typeface="Grandview Display" panose="020B0502040204020203" pitchFamily="34" charset="0"/>
              </a:rPr>
              <a:t>Werken aan kennis</a:t>
            </a:r>
          </a:p>
          <a:p>
            <a:pPr marL="742950" lvl="1" indent="-285750">
              <a:buFont typeface="Courier New" panose="02070309020205020404" pitchFamily="49" charset="0"/>
              <a:buChar char="o"/>
            </a:pPr>
            <a:r>
              <a:rPr lang="nl-BE" dirty="0">
                <a:latin typeface="Grandview Display" panose="020B0502040204020203" pitchFamily="34" charset="0"/>
              </a:rPr>
              <a:t>Communicatie </a:t>
            </a:r>
          </a:p>
        </p:txBody>
      </p:sp>
    </p:spTree>
    <p:extLst>
      <p:ext uri="{BB962C8B-B14F-4D97-AF65-F5344CB8AC3E}">
        <p14:creationId xmlns:p14="http://schemas.microsoft.com/office/powerpoint/2010/main" val="178387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kaart&#10;&#10;Automatisch gegenereerde beschrijving">
            <a:extLst>
              <a:ext uri="{FF2B5EF4-FFF2-40B4-BE49-F238E27FC236}">
                <a16:creationId xmlns:a16="http://schemas.microsoft.com/office/drawing/2014/main" id="{0BF298FD-1AF2-FA0B-2F76-4EEDC0FA0AED}"/>
              </a:ext>
            </a:extLst>
          </p:cNvPr>
          <p:cNvPicPr>
            <a:picLocks noChangeAspect="1"/>
          </p:cNvPicPr>
          <p:nvPr/>
        </p:nvPicPr>
        <p:blipFill rotWithShape="1">
          <a:blip r:embed="rId2">
            <a:extLst>
              <a:ext uri="{28A0092B-C50C-407E-A947-70E740481C1C}">
                <a14:useLocalDpi xmlns:a14="http://schemas.microsoft.com/office/drawing/2010/main" val="0"/>
              </a:ext>
            </a:extLst>
          </a:blip>
          <a:srcRect l="8681" t="25580" r="8696" b="29229"/>
          <a:stretch/>
        </p:blipFill>
        <p:spPr>
          <a:xfrm>
            <a:off x="794433" y="3469192"/>
            <a:ext cx="7555133" cy="2924084"/>
          </a:xfrm>
          <a:prstGeom prst="rect">
            <a:avLst/>
          </a:prstGeom>
        </p:spPr>
      </p:pic>
      <p:sp>
        <p:nvSpPr>
          <p:cNvPr id="2" name="Freeform 5">
            <a:extLst>
              <a:ext uri="{FF2B5EF4-FFF2-40B4-BE49-F238E27FC236}">
                <a16:creationId xmlns:a16="http://schemas.microsoft.com/office/drawing/2014/main" id="{F77E566C-878B-AFDB-5108-1D1212F61B36}"/>
              </a:ext>
            </a:extLst>
          </p:cNvPr>
          <p:cNvSpPr>
            <a:spLocks/>
          </p:cNvSpPr>
          <p:nvPr/>
        </p:nvSpPr>
        <p:spPr bwMode="auto">
          <a:xfrm>
            <a:off x="-21266" y="1"/>
            <a:ext cx="9239694" cy="1945758"/>
          </a:xfrm>
          <a:custGeom>
            <a:avLst/>
            <a:gdLst>
              <a:gd name="T0" fmla="*/ 2268 w 2268"/>
              <a:gd name="T1" fmla="*/ 708 h 846"/>
              <a:gd name="T2" fmla="*/ 2024 w 2268"/>
              <a:gd name="T3" fmla="*/ 690 h 846"/>
              <a:gd name="T4" fmla="*/ 1737 w 2268"/>
              <a:gd name="T5" fmla="*/ 681 h 846"/>
              <a:gd name="T6" fmla="*/ 1484 w 2268"/>
              <a:gd name="T7" fmla="*/ 680 h 846"/>
              <a:gd name="T8" fmla="*/ 1282 w 2268"/>
              <a:gd name="T9" fmla="*/ 685 h 846"/>
              <a:gd name="T10" fmla="*/ 1109 w 2268"/>
              <a:gd name="T11" fmla="*/ 696 h 846"/>
              <a:gd name="T12" fmla="*/ 890 w 2268"/>
              <a:gd name="T13" fmla="*/ 713 h 846"/>
              <a:gd name="T14" fmla="*/ 690 w 2268"/>
              <a:gd name="T15" fmla="*/ 734 h 846"/>
              <a:gd name="T16" fmla="*/ 498 w 2268"/>
              <a:gd name="T17" fmla="*/ 759 h 846"/>
              <a:gd name="T18" fmla="*/ 248 w 2268"/>
              <a:gd name="T19" fmla="*/ 798 h 846"/>
              <a:gd name="T20" fmla="*/ 149 w 2268"/>
              <a:gd name="T21" fmla="*/ 816 h 846"/>
              <a:gd name="T22" fmla="*/ 0 w 2268"/>
              <a:gd name="T23" fmla="*/ 846 h 846"/>
              <a:gd name="T24" fmla="*/ 6 w 2268"/>
              <a:gd name="T25" fmla="*/ 1 h 846"/>
              <a:gd name="T26" fmla="*/ 2268 w 2268"/>
              <a:gd name="T27" fmla="*/ 0 h 846"/>
              <a:gd name="T28" fmla="*/ 2268 w 2268"/>
              <a:gd name="T29" fmla="*/ 708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8" h="846">
                <a:moveTo>
                  <a:pt x="2268" y="708"/>
                </a:moveTo>
                <a:cubicBezTo>
                  <a:pt x="2148" y="701"/>
                  <a:pt x="2144" y="695"/>
                  <a:pt x="2024" y="690"/>
                </a:cubicBezTo>
                <a:cubicBezTo>
                  <a:pt x="1947" y="687"/>
                  <a:pt x="1813" y="681"/>
                  <a:pt x="1737" y="681"/>
                </a:cubicBezTo>
                <a:cubicBezTo>
                  <a:pt x="1644" y="681"/>
                  <a:pt x="1577" y="680"/>
                  <a:pt x="1484" y="680"/>
                </a:cubicBezTo>
                <a:cubicBezTo>
                  <a:pt x="1419" y="680"/>
                  <a:pt x="1347" y="685"/>
                  <a:pt x="1282" y="685"/>
                </a:cubicBezTo>
                <a:cubicBezTo>
                  <a:pt x="1216" y="688"/>
                  <a:pt x="1181" y="692"/>
                  <a:pt x="1109" y="696"/>
                </a:cubicBezTo>
                <a:cubicBezTo>
                  <a:pt x="1039" y="699"/>
                  <a:pt x="963" y="706"/>
                  <a:pt x="890" y="713"/>
                </a:cubicBezTo>
                <a:cubicBezTo>
                  <a:pt x="839" y="718"/>
                  <a:pt x="744" y="731"/>
                  <a:pt x="690" y="734"/>
                </a:cubicBezTo>
                <a:cubicBezTo>
                  <a:pt x="622" y="745"/>
                  <a:pt x="567" y="750"/>
                  <a:pt x="498" y="759"/>
                </a:cubicBezTo>
                <a:cubicBezTo>
                  <a:pt x="429" y="768"/>
                  <a:pt x="310" y="786"/>
                  <a:pt x="248" y="798"/>
                </a:cubicBezTo>
                <a:cubicBezTo>
                  <a:pt x="216" y="805"/>
                  <a:pt x="180" y="813"/>
                  <a:pt x="149" y="816"/>
                </a:cubicBezTo>
                <a:cubicBezTo>
                  <a:pt x="107" y="821"/>
                  <a:pt x="57" y="836"/>
                  <a:pt x="0" y="846"/>
                </a:cubicBezTo>
                <a:cubicBezTo>
                  <a:pt x="0" y="560"/>
                  <a:pt x="6" y="286"/>
                  <a:pt x="6" y="1"/>
                </a:cubicBezTo>
                <a:cubicBezTo>
                  <a:pt x="2268" y="0"/>
                  <a:pt x="2268" y="0"/>
                  <a:pt x="2268" y="0"/>
                </a:cubicBezTo>
                <a:cubicBezTo>
                  <a:pt x="2268" y="708"/>
                  <a:pt x="2268" y="708"/>
                  <a:pt x="2268" y="708"/>
                </a:cubicBezTo>
              </a:path>
            </a:pathLst>
          </a:custGeom>
          <a:solidFill>
            <a:srgbClr val="F6F3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
        <p:nvSpPr>
          <p:cNvPr id="3" name="Freeform 35">
            <a:extLst>
              <a:ext uri="{FF2B5EF4-FFF2-40B4-BE49-F238E27FC236}">
                <a16:creationId xmlns:a16="http://schemas.microsoft.com/office/drawing/2014/main" id="{30C1293D-62CF-6C76-4C8D-CF77AC2C3A7E}"/>
              </a:ext>
            </a:extLst>
          </p:cNvPr>
          <p:cNvSpPr>
            <a:spLocks/>
          </p:cNvSpPr>
          <p:nvPr/>
        </p:nvSpPr>
        <p:spPr bwMode="auto">
          <a:xfrm>
            <a:off x="6348340" y="6337009"/>
            <a:ext cx="2604275" cy="375685"/>
          </a:xfrm>
          <a:custGeom>
            <a:avLst/>
            <a:gdLst>
              <a:gd name="T0" fmla="*/ 426 w 495"/>
              <a:gd name="T1" fmla="*/ 102 h 106"/>
              <a:gd name="T2" fmla="*/ 60 w 495"/>
              <a:gd name="T3" fmla="*/ 103 h 106"/>
              <a:gd name="T4" fmla="*/ 1 w 495"/>
              <a:gd name="T5" fmla="*/ 51 h 106"/>
              <a:gd name="T6" fmla="*/ 63 w 495"/>
              <a:gd name="T7" fmla="*/ 5 h 106"/>
              <a:gd name="T8" fmla="*/ 430 w 495"/>
              <a:gd name="T9" fmla="*/ 4 h 106"/>
              <a:gd name="T10" fmla="*/ 495 w 495"/>
              <a:gd name="T11" fmla="*/ 51 h 106"/>
              <a:gd name="T12" fmla="*/ 426 w 495"/>
              <a:gd name="T13" fmla="*/ 102 h 106"/>
            </a:gdLst>
            <a:ahLst/>
            <a:cxnLst>
              <a:cxn ang="0">
                <a:pos x="T0" y="T1"/>
              </a:cxn>
              <a:cxn ang="0">
                <a:pos x="T2" y="T3"/>
              </a:cxn>
              <a:cxn ang="0">
                <a:pos x="T4" y="T5"/>
              </a:cxn>
              <a:cxn ang="0">
                <a:pos x="T6" y="T7"/>
              </a:cxn>
              <a:cxn ang="0">
                <a:pos x="T8" y="T9"/>
              </a:cxn>
              <a:cxn ang="0">
                <a:pos x="T10" y="T11"/>
              </a:cxn>
              <a:cxn ang="0">
                <a:pos x="T12" y="T13"/>
              </a:cxn>
            </a:cxnLst>
            <a:rect l="0" t="0" r="r" b="b"/>
            <a:pathLst>
              <a:path w="495" h="106">
                <a:moveTo>
                  <a:pt x="426" y="102"/>
                </a:moveTo>
                <a:cubicBezTo>
                  <a:pt x="304" y="102"/>
                  <a:pt x="182" y="103"/>
                  <a:pt x="60" y="103"/>
                </a:cubicBezTo>
                <a:cubicBezTo>
                  <a:pt x="27" y="106"/>
                  <a:pt x="0" y="79"/>
                  <a:pt x="1" y="51"/>
                </a:cubicBezTo>
                <a:cubicBezTo>
                  <a:pt x="2" y="24"/>
                  <a:pt x="25" y="4"/>
                  <a:pt x="63" y="5"/>
                </a:cubicBezTo>
                <a:cubicBezTo>
                  <a:pt x="185" y="3"/>
                  <a:pt x="307" y="5"/>
                  <a:pt x="430" y="4"/>
                </a:cubicBezTo>
                <a:cubicBezTo>
                  <a:pt x="466" y="0"/>
                  <a:pt x="495" y="24"/>
                  <a:pt x="495" y="51"/>
                </a:cubicBezTo>
                <a:cubicBezTo>
                  <a:pt x="495" y="79"/>
                  <a:pt x="466" y="103"/>
                  <a:pt x="426" y="102"/>
                </a:cubicBezTo>
                <a:close/>
              </a:path>
            </a:pathLst>
          </a:custGeom>
          <a:solidFill>
            <a:srgbClr val="FFE997"/>
          </a:solidFill>
          <a:ln w="9525">
            <a:no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5" name="Tekstvak 4">
            <a:extLst>
              <a:ext uri="{FF2B5EF4-FFF2-40B4-BE49-F238E27FC236}">
                <a16:creationId xmlns:a16="http://schemas.microsoft.com/office/drawing/2014/main" id="{235BED0C-1BD4-545A-F1AA-F8B5EC747E5A}"/>
              </a:ext>
            </a:extLst>
          </p:cNvPr>
          <p:cNvSpPr txBox="1"/>
          <p:nvPr/>
        </p:nvSpPr>
        <p:spPr>
          <a:xfrm>
            <a:off x="7137400" y="6325053"/>
            <a:ext cx="5130800" cy="369332"/>
          </a:xfrm>
          <a:prstGeom prst="rect">
            <a:avLst/>
          </a:prstGeom>
          <a:noFill/>
        </p:spPr>
        <p:txBody>
          <a:bodyPr wrap="square" rtlCol="0">
            <a:spAutoFit/>
          </a:bodyPr>
          <a:lstStyle/>
          <a:p>
            <a:r>
              <a:rPr lang="nl-BE" dirty="0" err="1">
                <a:latin typeface="Grandview Display" panose="020B0502040204020203" pitchFamily="34" charset="0"/>
              </a:rPr>
              <a:t>Toolbox</a:t>
            </a:r>
            <a:endParaRPr lang="nl-BE" dirty="0">
              <a:latin typeface="Grandview Display" panose="020B0502040204020203" pitchFamily="34" charset="0"/>
            </a:endParaRPr>
          </a:p>
        </p:txBody>
      </p:sp>
      <p:sp>
        <p:nvSpPr>
          <p:cNvPr id="7" name="Tekstvak 6">
            <a:extLst>
              <a:ext uri="{FF2B5EF4-FFF2-40B4-BE49-F238E27FC236}">
                <a16:creationId xmlns:a16="http://schemas.microsoft.com/office/drawing/2014/main" id="{AF0422DC-C667-852E-5CD7-5E3FF124D293}"/>
              </a:ext>
            </a:extLst>
          </p:cNvPr>
          <p:cNvSpPr txBox="1"/>
          <p:nvPr/>
        </p:nvSpPr>
        <p:spPr>
          <a:xfrm>
            <a:off x="475488" y="2121408"/>
            <a:ext cx="5495544" cy="923330"/>
          </a:xfrm>
          <a:prstGeom prst="rect">
            <a:avLst/>
          </a:prstGeom>
          <a:noFill/>
        </p:spPr>
        <p:txBody>
          <a:bodyPr wrap="square" rtlCol="0">
            <a:spAutoFit/>
          </a:bodyPr>
          <a:lstStyle/>
          <a:p>
            <a:pPr marL="285750" indent="-285750">
              <a:buFont typeface="Courier New" panose="02070309020205020404" pitchFamily="49" charset="0"/>
              <a:buChar char="o"/>
            </a:pPr>
            <a:r>
              <a:rPr lang="nl-BE" dirty="0">
                <a:latin typeface="Grandview Display" panose="020B0502040204020203" pitchFamily="34" charset="0"/>
              </a:rPr>
              <a:t>10 faunabeheerzones</a:t>
            </a:r>
          </a:p>
          <a:p>
            <a:pPr marL="285750" indent="-285750">
              <a:buFont typeface="Courier New" panose="02070309020205020404" pitchFamily="49" charset="0"/>
              <a:buChar char="o"/>
            </a:pPr>
            <a:r>
              <a:rPr lang="nl-BE" dirty="0">
                <a:latin typeface="Grandview Display" panose="020B0502040204020203" pitchFamily="34" charset="0"/>
              </a:rPr>
              <a:t>Consensus doelstelling beheer</a:t>
            </a:r>
          </a:p>
          <a:p>
            <a:pPr marL="285750" indent="-285750">
              <a:buFont typeface="Courier New" panose="02070309020205020404" pitchFamily="49" charset="0"/>
              <a:buChar char="o"/>
            </a:pPr>
            <a:r>
              <a:rPr lang="nl-BE" dirty="0">
                <a:latin typeface="Grandview Display" panose="020B0502040204020203" pitchFamily="34" charset="0"/>
              </a:rPr>
              <a:t>Basis voor lokaal overleg</a:t>
            </a:r>
          </a:p>
        </p:txBody>
      </p:sp>
      <p:sp>
        <p:nvSpPr>
          <p:cNvPr id="8" name="Tekstvak 7">
            <a:extLst>
              <a:ext uri="{FF2B5EF4-FFF2-40B4-BE49-F238E27FC236}">
                <a16:creationId xmlns:a16="http://schemas.microsoft.com/office/drawing/2014/main" id="{02F21823-B5E3-E7E0-2EA9-7E77D4B8123F}"/>
              </a:ext>
            </a:extLst>
          </p:cNvPr>
          <p:cNvSpPr txBox="1"/>
          <p:nvPr/>
        </p:nvSpPr>
        <p:spPr>
          <a:xfrm>
            <a:off x="374650" y="603548"/>
            <a:ext cx="6273800" cy="584775"/>
          </a:xfrm>
          <a:prstGeom prst="rect">
            <a:avLst/>
          </a:prstGeom>
          <a:noFill/>
        </p:spPr>
        <p:txBody>
          <a:bodyPr wrap="square" rtlCol="0">
            <a:spAutoFit/>
          </a:bodyPr>
          <a:lstStyle/>
          <a:p>
            <a:r>
              <a:rPr lang="nl-BE" sz="3200" dirty="0">
                <a:latin typeface="Grandview Display" panose="020B0502040204020203" pitchFamily="34" charset="0"/>
              </a:rPr>
              <a:t>Overleg</a:t>
            </a:r>
          </a:p>
        </p:txBody>
      </p:sp>
    </p:spTree>
    <p:extLst>
      <p:ext uri="{BB962C8B-B14F-4D97-AF65-F5344CB8AC3E}">
        <p14:creationId xmlns:p14="http://schemas.microsoft.com/office/powerpoint/2010/main" val="7632678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629</Words>
  <Application>Microsoft Office PowerPoint</Application>
  <PresentationFormat>Diavoorstelling (4:3)</PresentationFormat>
  <Paragraphs>191</Paragraphs>
  <Slides>19</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19</vt:i4>
      </vt:variant>
    </vt:vector>
  </HeadingPairs>
  <TitlesOfParts>
    <vt:vector size="25" baseType="lpstr">
      <vt:lpstr>Arial</vt:lpstr>
      <vt:lpstr>Calibri</vt:lpstr>
      <vt:lpstr>Calibri Light</vt:lpstr>
      <vt:lpstr>Courier New</vt:lpstr>
      <vt:lpstr>Grandview Display</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Provinciebestuur Limburg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Wevers Jolien</dc:creator>
  <cp:lastModifiedBy>Wevers Jolien</cp:lastModifiedBy>
  <cp:revision>1</cp:revision>
  <dcterms:created xsi:type="dcterms:W3CDTF">2023-10-12T11:46:39Z</dcterms:created>
  <dcterms:modified xsi:type="dcterms:W3CDTF">2023-10-19T09:50:46Z</dcterms:modified>
</cp:coreProperties>
</file>