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1"/>
  </p:notesMasterIdLst>
  <p:handoutMasterIdLst>
    <p:handoutMasterId r:id="rId22"/>
  </p:handoutMasterIdLst>
  <p:sldIdLst>
    <p:sldId id="262" r:id="rId6"/>
    <p:sldId id="260" r:id="rId7"/>
    <p:sldId id="263" r:id="rId8"/>
    <p:sldId id="284" r:id="rId9"/>
    <p:sldId id="285" r:id="rId10"/>
    <p:sldId id="286" r:id="rId11"/>
    <p:sldId id="267" r:id="rId12"/>
    <p:sldId id="266" r:id="rId13"/>
    <p:sldId id="265" r:id="rId14"/>
    <p:sldId id="268" r:id="rId15"/>
    <p:sldId id="287" r:id="rId16"/>
    <p:sldId id="283" r:id="rId17"/>
    <p:sldId id="270" r:id="rId18"/>
    <p:sldId id="282" r:id="rId19"/>
    <p:sldId id="288" r:id="rId2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5BD73-62C7-4C7A-A1BC-26C4F4BC4521}" v="167" dt="2025-03-12T10:25:29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1" autoAdjust="0"/>
  </p:normalViewPr>
  <p:slideViewPr>
    <p:cSldViewPr snapToGrid="0" snapToObjects="1">
      <p:cViewPr varScale="1">
        <p:scale>
          <a:sx n="80" d="100"/>
          <a:sy n="80" d="100"/>
        </p:scale>
        <p:origin x="1550" y="67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ie De Turck" userId="7d7d1099-0cb9-466d-944a-dec251102317" providerId="ADAL" clId="{9495BD73-62C7-4C7A-A1BC-26C4F4BC4521}"/>
    <pc:docChg chg="undo custSel addSld delSld modSld sldOrd">
      <pc:chgData name="Annemie De Turck" userId="7d7d1099-0cb9-466d-944a-dec251102317" providerId="ADAL" clId="{9495BD73-62C7-4C7A-A1BC-26C4F4BC4521}" dt="2025-03-12T10:25:29.356" v="2637"/>
      <pc:docMkLst>
        <pc:docMk/>
      </pc:docMkLst>
      <pc:sldChg chg="modSp mod">
        <pc:chgData name="Annemie De Turck" userId="7d7d1099-0cb9-466d-944a-dec251102317" providerId="ADAL" clId="{9495BD73-62C7-4C7A-A1BC-26C4F4BC4521}" dt="2025-03-03T12:25:21.056" v="49" actId="20577"/>
        <pc:sldMkLst>
          <pc:docMk/>
          <pc:sldMk cId="1628903755" sldId="260"/>
        </pc:sldMkLst>
        <pc:spChg chg="mod">
          <ac:chgData name="Annemie De Turck" userId="7d7d1099-0cb9-466d-944a-dec251102317" providerId="ADAL" clId="{9495BD73-62C7-4C7A-A1BC-26C4F4BC4521}" dt="2025-03-03T12:25:11.238" v="35" actId="20577"/>
          <ac:spMkLst>
            <pc:docMk/>
            <pc:sldMk cId="1628903755" sldId="260"/>
            <ac:spMk id="2" creationId="{00000000-0000-0000-0000-000000000000}"/>
          </ac:spMkLst>
        </pc:spChg>
        <pc:spChg chg="mod">
          <ac:chgData name="Annemie De Turck" userId="7d7d1099-0cb9-466d-944a-dec251102317" providerId="ADAL" clId="{9495BD73-62C7-4C7A-A1BC-26C4F4BC4521}" dt="2025-03-03T12:25:21.056" v="49" actId="20577"/>
          <ac:spMkLst>
            <pc:docMk/>
            <pc:sldMk cId="1628903755" sldId="260"/>
            <ac:spMk id="3" creationId="{00000000-0000-0000-0000-000000000000}"/>
          </ac:spMkLst>
        </pc:spChg>
      </pc:sldChg>
      <pc:sldChg chg="modSp mod">
        <pc:chgData name="Annemie De Turck" userId="7d7d1099-0cb9-466d-944a-dec251102317" providerId="ADAL" clId="{9495BD73-62C7-4C7A-A1BC-26C4F4BC4521}" dt="2025-03-05T11:27:04.389" v="1314" actId="20577"/>
        <pc:sldMkLst>
          <pc:docMk/>
          <pc:sldMk cId="56391489" sldId="263"/>
        </pc:sldMkLst>
        <pc:spChg chg="mod">
          <ac:chgData name="Annemie De Turck" userId="7d7d1099-0cb9-466d-944a-dec251102317" providerId="ADAL" clId="{9495BD73-62C7-4C7A-A1BC-26C4F4BC4521}" dt="2025-03-05T11:27:04.389" v="1314" actId="20577"/>
          <ac:spMkLst>
            <pc:docMk/>
            <pc:sldMk cId="56391489" sldId="263"/>
            <ac:spMk id="3" creationId="{A8C932BD-FFC1-549A-D91D-AB53E7765C3C}"/>
          </ac:spMkLst>
        </pc:spChg>
      </pc:sldChg>
      <pc:sldChg chg="modSp del mod modAnim">
        <pc:chgData name="Annemie De Turck" userId="7d7d1099-0cb9-466d-944a-dec251102317" providerId="ADAL" clId="{9495BD73-62C7-4C7A-A1BC-26C4F4BC4521}" dt="2025-03-03T12:30:53.020" v="312" actId="2696"/>
        <pc:sldMkLst>
          <pc:docMk/>
          <pc:sldMk cId="2565989514" sldId="264"/>
        </pc:sldMkLst>
        <pc:spChg chg="mod">
          <ac:chgData name="Annemie De Turck" userId="7d7d1099-0cb9-466d-944a-dec251102317" providerId="ADAL" clId="{9495BD73-62C7-4C7A-A1BC-26C4F4BC4521}" dt="2025-03-03T12:30:49.519" v="311" actId="27636"/>
          <ac:spMkLst>
            <pc:docMk/>
            <pc:sldMk cId="2565989514" sldId="264"/>
            <ac:spMk id="3" creationId="{C1F76970-296E-5B0F-154D-0D268265106F}"/>
          </ac:spMkLst>
        </pc:spChg>
      </pc:sldChg>
      <pc:sldChg chg="addSp modSp mod modAnim">
        <pc:chgData name="Annemie De Turck" userId="7d7d1099-0cb9-466d-944a-dec251102317" providerId="ADAL" clId="{9495BD73-62C7-4C7A-A1BC-26C4F4BC4521}" dt="2025-03-12T10:24:41.118" v="2635" actId="1076"/>
        <pc:sldMkLst>
          <pc:docMk/>
          <pc:sldMk cId="3514527681" sldId="266"/>
        </pc:sldMkLst>
        <pc:spChg chg="mod">
          <ac:chgData name="Annemie De Turck" userId="7d7d1099-0cb9-466d-944a-dec251102317" providerId="ADAL" clId="{9495BD73-62C7-4C7A-A1BC-26C4F4BC4521}" dt="2025-03-12T10:24:37.850" v="2634" actId="5793"/>
          <ac:spMkLst>
            <pc:docMk/>
            <pc:sldMk cId="3514527681" sldId="266"/>
            <ac:spMk id="3" creationId="{C1F76970-296E-5B0F-154D-0D268265106F}"/>
          </ac:spMkLst>
        </pc:spChg>
        <pc:graphicFrameChg chg="add mod modGraphic">
          <ac:chgData name="Annemie De Turck" userId="7d7d1099-0cb9-466d-944a-dec251102317" providerId="ADAL" clId="{9495BD73-62C7-4C7A-A1BC-26C4F4BC4521}" dt="2025-03-05T12:16:26.033" v="1349" actId="1076"/>
          <ac:graphicFrameMkLst>
            <pc:docMk/>
            <pc:sldMk cId="3514527681" sldId="266"/>
            <ac:graphicFrameMk id="5" creationId="{3A3848B9-36E2-9FC6-5F8B-73E7DE45B131}"/>
          </ac:graphicFrameMkLst>
        </pc:graphicFrameChg>
        <pc:graphicFrameChg chg="add mod modGraphic">
          <ac:chgData name="Annemie De Turck" userId="7d7d1099-0cb9-466d-944a-dec251102317" providerId="ADAL" clId="{9495BD73-62C7-4C7A-A1BC-26C4F4BC4521}" dt="2025-03-05T12:29:00.120" v="1414" actId="1076"/>
          <ac:graphicFrameMkLst>
            <pc:docMk/>
            <pc:sldMk cId="3514527681" sldId="266"/>
            <ac:graphicFrameMk id="7" creationId="{E686AA79-C342-728A-3E0D-1EA77ED7A645}"/>
          </ac:graphicFrameMkLst>
        </pc:graphicFrameChg>
        <pc:graphicFrameChg chg="add mod modGraphic">
          <ac:chgData name="Annemie De Turck" userId="7d7d1099-0cb9-466d-944a-dec251102317" providerId="ADAL" clId="{9495BD73-62C7-4C7A-A1BC-26C4F4BC4521}" dt="2025-03-12T10:24:41.118" v="2635" actId="1076"/>
          <ac:graphicFrameMkLst>
            <pc:docMk/>
            <pc:sldMk cId="3514527681" sldId="266"/>
            <ac:graphicFrameMk id="9" creationId="{4A59CF2F-D200-591C-1E70-948D35A1FB5C}"/>
          </ac:graphicFrameMkLst>
        </pc:graphicFrameChg>
      </pc:sldChg>
      <pc:sldChg chg="modSp mod">
        <pc:chgData name="Annemie De Turck" userId="7d7d1099-0cb9-466d-944a-dec251102317" providerId="ADAL" clId="{9495BD73-62C7-4C7A-A1BC-26C4F4BC4521}" dt="2025-03-05T12:29:23.982" v="1416" actId="20577"/>
        <pc:sldMkLst>
          <pc:docMk/>
          <pc:sldMk cId="2571397503" sldId="267"/>
        </pc:sldMkLst>
        <pc:spChg chg="mod">
          <ac:chgData name="Annemie De Turck" userId="7d7d1099-0cb9-466d-944a-dec251102317" providerId="ADAL" clId="{9495BD73-62C7-4C7A-A1BC-26C4F4BC4521}" dt="2025-03-05T12:29:23.982" v="1416" actId="20577"/>
          <ac:spMkLst>
            <pc:docMk/>
            <pc:sldMk cId="2571397503" sldId="267"/>
            <ac:spMk id="2" creationId="{94D7DD17-AB33-763A-7E91-D96281FE316C}"/>
          </ac:spMkLst>
        </pc:spChg>
      </pc:sldChg>
      <pc:sldChg chg="addSp delSp modSp mod">
        <pc:chgData name="Annemie De Turck" userId="7d7d1099-0cb9-466d-944a-dec251102317" providerId="ADAL" clId="{9495BD73-62C7-4C7A-A1BC-26C4F4BC4521}" dt="2025-03-08T12:56:01.167" v="2597" actId="478"/>
        <pc:sldMkLst>
          <pc:docMk/>
          <pc:sldMk cId="3905923808" sldId="268"/>
        </pc:sldMkLst>
        <pc:spChg chg="mod">
          <ac:chgData name="Annemie De Turck" userId="7d7d1099-0cb9-466d-944a-dec251102317" providerId="ADAL" clId="{9495BD73-62C7-4C7A-A1BC-26C4F4BC4521}" dt="2025-03-05T12:15:03.904" v="1343" actId="20577"/>
          <ac:spMkLst>
            <pc:docMk/>
            <pc:sldMk cId="3905923808" sldId="268"/>
            <ac:spMk id="3" creationId="{B71ECAB1-E896-2AF3-5AC9-D934F0482DEC}"/>
          </ac:spMkLst>
        </pc:spChg>
        <pc:spChg chg="add del mod">
          <ac:chgData name="Annemie De Turck" userId="7d7d1099-0cb9-466d-944a-dec251102317" providerId="ADAL" clId="{9495BD73-62C7-4C7A-A1BC-26C4F4BC4521}" dt="2025-03-08T12:56:01.167" v="2597" actId="478"/>
          <ac:spMkLst>
            <pc:docMk/>
            <pc:sldMk cId="3905923808" sldId="268"/>
            <ac:spMk id="4" creationId="{20533652-5A52-28B4-C7D9-04FB38EEFD56}"/>
          </ac:spMkLst>
        </pc:spChg>
      </pc:sldChg>
      <pc:sldChg chg="del ord">
        <pc:chgData name="Annemie De Turck" userId="7d7d1099-0cb9-466d-944a-dec251102317" providerId="ADAL" clId="{9495BD73-62C7-4C7A-A1BC-26C4F4BC4521}" dt="2025-03-03T13:49:23.810" v="1222" actId="47"/>
        <pc:sldMkLst>
          <pc:docMk/>
          <pc:sldMk cId="4180528112" sldId="269"/>
        </pc:sldMkLst>
      </pc:sldChg>
      <pc:sldChg chg="modSp mod">
        <pc:chgData name="Annemie De Turck" userId="7d7d1099-0cb9-466d-944a-dec251102317" providerId="ADAL" clId="{9495BD73-62C7-4C7A-A1BC-26C4F4BC4521}" dt="2025-03-12T10:23:42.836" v="2618" actId="20577"/>
        <pc:sldMkLst>
          <pc:docMk/>
          <pc:sldMk cId="1168603087" sldId="270"/>
        </pc:sldMkLst>
        <pc:spChg chg="mod">
          <ac:chgData name="Annemie De Turck" userId="7d7d1099-0cb9-466d-944a-dec251102317" providerId="ADAL" clId="{9495BD73-62C7-4C7A-A1BC-26C4F4BC4521}" dt="2025-03-12T10:23:42.836" v="2618" actId="20577"/>
          <ac:spMkLst>
            <pc:docMk/>
            <pc:sldMk cId="1168603087" sldId="270"/>
            <ac:spMk id="3" creationId="{B71ECAB1-E896-2AF3-5AC9-D934F0482DEC}"/>
          </ac:spMkLst>
        </pc:spChg>
      </pc:sldChg>
      <pc:sldChg chg="del">
        <pc:chgData name="Annemie De Turck" userId="7d7d1099-0cb9-466d-944a-dec251102317" providerId="ADAL" clId="{9495BD73-62C7-4C7A-A1BC-26C4F4BC4521}" dt="2025-03-03T12:31:22.464" v="315" actId="2696"/>
        <pc:sldMkLst>
          <pc:docMk/>
          <pc:sldMk cId="1600306364" sldId="271"/>
        </pc:sldMkLst>
      </pc:sldChg>
      <pc:sldChg chg="del">
        <pc:chgData name="Annemie De Turck" userId="7d7d1099-0cb9-466d-944a-dec251102317" providerId="ADAL" clId="{9495BD73-62C7-4C7A-A1BC-26C4F4BC4521}" dt="2025-03-03T12:31:26.336" v="316" actId="2696"/>
        <pc:sldMkLst>
          <pc:docMk/>
          <pc:sldMk cId="2420826908" sldId="272"/>
        </pc:sldMkLst>
      </pc:sldChg>
      <pc:sldChg chg="del">
        <pc:chgData name="Annemie De Turck" userId="7d7d1099-0cb9-466d-944a-dec251102317" providerId="ADAL" clId="{9495BD73-62C7-4C7A-A1BC-26C4F4BC4521}" dt="2025-03-03T12:31:33.918" v="317" actId="2696"/>
        <pc:sldMkLst>
          <pc:docMk/>
          <pc:sldMk cId="503716011" sldId="276"/>
        </pc:sldMkLst>
      </pc:sldChg>
      <pc:sldChg chg="del">
        <pc:chgData name="Annemie De Turck" userId="7d7d1099-0cb9-466d-944a-dec251102317" providerId="ADAL" clId="{9495BD73-62C7-4C7A-A1BC-26C4F4BC4521}" dt="2025-03-03T12:31:36.695" v="318" actId="2696"/>
        <pc:sldMkLst>
          <pc:docMk/>
          <pc:sldMk cId="4167273279" sldId="277"/>
        </pc:sldMkLst>
      </pc:sldChg>
      <pc:sldChg chg="del">
        <pc:chgData name="Annemie De Turck" userId="7d7d1099-0cb9-466d-944a-dec251102317" providerId="ADAL" clId="{9495BD73-62C7-4C7A-A1BC-26C4F4BC4521}" dt="2025-03-03T12:31:42.335" v="319" actId="2696"/>
        <pc:sldMkLst>
          <pc:docMk/>
          <pc:sldMk cId="492729632" sldId="279"/>
        </pc:sldMkLst>
      </pc:sldChg>
      <pc:sldChg chg="del">
        <pc:chgData name="Annemie De Turck" userId="7d7d1099-0cb9-466d-944a-dec251102317" providerId="ADAL" clId="{9495BD73-62C7-4C7A-A1BC-26C4F4BC4521}" dt="2025-03-03T12:31:45.070" v="320" actId="2696"/>
        <pc:sldMkLst>
          <pc:docMk/>
          <pc:sldMk cId="4028282508" sldId="280"/>
        </pc:sldMkLst>
      </pc:sldChg>
      <pc:sldChg chg="del">
        <pc:chgData name="Annemie De Turck" userId="7d7d1099-0cb9-466d-944a-dec251102317" providerId="ADAL" clId="{9495BD73-62C7-4C7A-A1BC-26C4F4BC4521}" dt="2025-03-03T12:31:49.061" v="321" actId="2696"/>
        <pc:sldMkLst>
          <pc:docMk/>
          <pc:sldMk cId="740775262" sldId="281"/>
        </pc:sldMkLst>
      </pc:sldChg>
      <pc:sldChg chg="addSp modSp mod ord">
        <pc:chgData name="Annemie De Turck" userId="7d7d1099-0cb9-466d-944a-dec251102317" providerId="ADAL" clId="{9495BD73-62C7-4C7A-A1BC-26C4F4BC4521}" dt="2025-03-12T10:25:29.356" v="2637"/>
        <pc:sldMkLst>
          <pc:docMk/>
          <pc:sldMk cId="1563352891" sldId="283"/>
        </pc:sldMkLst>
        <pc:spChg chg="mod">
          <ac:chgData name="Annemie De Turck" userId="7d7d1099-0cb9-466d-944a-dec251102317" providerId="ADAL" clId="{9495BD73-62C7-4C7A-A1BC-26C4F4BC4521}" dt="2025-03-12T08:09:34.363" v="2616" actId="255"/>
          <ac:spMkLst>
            <pc:docMk/>
            <pc:sldMk cId="1563352891" sldId="283"/>
            <ac:spMk id="3" creationId="{B19CF0A9-1134-E204-C9C2-473455F7EC1D}"/>
          </ac:spMkLst>
        </pc:spChg>
        <pc:picChg chg="add mod">
          <ac:chgData name="Annemie De Turck" userId="7d7d1099-0cb9-466d-944a-dec251102317" providerId="ADAL" clId="{9495BD73-62C7-4C7A-A1BC-26C4F4BC4521}" dt="2025-03-12T10:25:29.356" v="2637"/>
          <ac:picMkLst>
            <pc:docMk/>
            <pc:sldMk cId="1563352891" sldId="283"/>
            <ac:picMk id="5" creationId="{426C20AF-EF2C-85FB-0885-1E10146C98AC}"/>
          </ac:picMkLst>
        </pc:picChg>
      </pc:sldChg>
      <pc:sldChg chg="modSp add mod ord">
        <pc:chgData name="Annemie De Turck" userId="7d7d1099-0cb9-466d-944a-dec251102317" providerId="ADAL" clId="{9495BD73-62C7-4C7A-A1BC-26C4F4BC4521}" dt="2025-03-03T13:29:46.349" v="562" actId="255"/>
        <pc:sldMkLst>
          <pc:docMk/>
          <pc:sldMk cId="783172384" sldId="284"/>
        </pc:sldMkLst>
        <pc:spChg chg="mod">
          <ac:chgData name="Annemie De Turck" userId="7d7d1099-0cb9-466d-944a-dec251102317" providerId="ADAL" clId="{9495BD73-62C7-4C7A-A1BC-26C4F4BC4521}" dt="2025-03-03T13:29:46.349" v="562" actId="255"/>
          <ac:spMkLst>
            <pc:docMk/>
            <pc:sldMk cId="783172384" sldId="284"/>
            <ac:spMk id="3" creationId="{C1F76970-296E-5B0F-154D-0D268265106F}"/>
          </ac:spMkLst>
        </pc:spChg>
      </pc:sldChg>
      <pc:sldChg chg="modSp add mod">
        <pc:chgData name="Annemie De Turck" userId="7d7d1099-0cb9-466d-944a-dec251102317" providerId="ADAL" clId="{9495BD73-62C7-4C7A-A1BC-26C4F4BC4521}" dt="2025-03-03T13:32:21.965" v="917" actId="20577"/>
        <pc:sldMkLst>
          <pc:docMk/>
          <pc:sldMk cId="1708725882" sldId="285"/>
        </pc:sldMkLst>
        <pc:spChg chg="mod">
          <ac:chgData name="Annemie De Turck" userId="7d7d1099-0cb9-466d-944a-dec251102317" providerId="ADAL" clId="{9495BD73-62C7-4C7A-A1BC-26C4F4BC4521}" dt="2025-03-03T13:32:21.965" v="917" actId="20577"/>
          <ac:spMkLst>
            <pc:docMk/>
            <pc:sldMk cId="1708725882" sldId="285"/>
            <ac:spMk id="3" creationId="{C1F76970-296E-5B0F-154D-0D268265106F}"/>
          </ac:spMkLst>
        </pc:spChg>
      </pc:sldChg>
      <pc:sldChg chg="modSp add mod">
        <pc:chgData name="Annemie De Turck" userId="7d7d1099-0cb9-466d-944a-dec251102317" providerId="ADAL" clId="{9495BD73-62C7-4C7A-A1BC-26C4F4BC4521}" dt="2025-03-05T11:51:59.838" v="1315" actId="255"/>
        <pc:sldMkLst>
          <pc:docMk/>
          <pc:sldMk cId="2533291580" sldId="286"/>
        </pc:sldMkLst>
        <pc:spChg chg="mod">
          <ac:chgData name="Annemie De Turck" userId="7d7d1099-0cb9-466d-944a-dec251102317" providerId="ADAL" clId="{9495BD73-62C7-4C7A-A1BC-26C4F4BC4521}" dt="2025-03-05T11:51:59.838" v="1315" actId="255"/>
          <ac:spMkLst>
            <pc:docMk/>
            <pc:sldMk cId="2533291580" sldId="286"/>
            <ac:spMk id="3" creationId="{C1F76970-296E-5B0F-154D-0D268265106F}"/>
          </ac:spMkLst>
        </pc:spChg>
      </pc:sldChg>
      <pc:sldChg chg="addSp modSp new mod modTransition modAnim">
        <pc:chgData name="Annemie De Turck" userId="7d7d1099-0cb9-466d-944a-dec251102317" providerId="ADAL" clId="{9495BD73-62C7-4C7A-A1BC-26C4F4BC4521}" dt="2025-03-05T13:43:36.112" v="1871"/>
        <pc:sldMkLst>
          <pc:docMk/>
          <pc:sldMk cId="1215120620" sldId="287"/>
        </pc:sldMkLst>
        <pc:spChg chg="mod">
          <ac:chgData name="Annemie De Turck" userId="7d7d1099-0cb9-466d-944a-dec251102317" providerId="ADAL" clId="{9495BD73-62C7-4C7A-A1BC-26C4F4BC4521}" dt="2025-03-05T12:29:40.619" v="1455" actId="20577"/>
          <ac:spMkLst>
            <pc:docMk/>
            <pc:sldMk cId="1215120620" sldId="287"/>
            <ac:spMk id="2" creationId="{F0547ABC-1EA2-D1EA-35C1-60AE047DCB48}"/>
          </ac:spMkLst>
        </pc:spChg>
        <pc:spChg chg="mod">
          <ac:chgData name="Annemie De Turck" userId="7d7d1099-0cb9-466d-944a-dec251102317" providerId="ADAL" clId="{9495BD73-62C7-4C7A-A1BC-26C4F4BC4521}" dt="2025-03-05T12:31:11.520" v="1509" actId="20577"/>
          <ac:spMkLst>
            <pc:docMk/>
            <pc:sldMk cId="1215120620" sldId="287"/>
            <ac:spMk id="3" creationId="{F9346B8D-DFA6-A2E3-1E98-5DA0AA287FC8}"/>
          </ac:spMkLst>
        </pc:spChg>
        <pc:spChg chg="add mod">
          <ac:chgData name="Annemie De Turck" userId="7d7d1099-0cb9-466d-944a-dec251102317" providerId="ADAL" clId="{9495BD73-62C7-4C7A-A1BC-26C4F4BC4521}" dt="2025-03-05T13:19:14.791" v="1564" actId="1076"/>
          <ac:spMkLst>
            <pc:docMk/>
            <pc:sldMk cId="1215120620" sldId="287"/>
            <ac:spMk id="4" creationId="{6BF5C316-2E38-B8B9-76E7-A02104DF1D3B}"/>
          </ac:spMkLst>
        </pc:spChg>
        <pc:spChg chg="add mod">
          <ac:chgData name="Annemie De Turck" userId="7d7d1099-0cb9-466d-944a-dec251102317" providerId="ADAL" clId="{9495BD73-62C7-4C7A-A1BC-26C4F4BC4521}" dt="2025-03-05T13:21:06.669" v="1633" actId="14100"/>
          <ac:spMkLst>
            <pc:docMk/>
            <pc:sldMk cId="1215120620" sldId="287"/>
            <ac:spMk id="5" creationId="{19AECFAB-0BAB-0CA3-E13B-ABB14004F1F5}"/>
          </ac:spMkLst>
        </pc:spChg>
        <pc:spChg chg="add mod">
          <ac:chgData name="Annemie De Turck" userId="7d7d1099-0cb9-466d-944a-dec251102317" providerId="ADAL" clId="{9495BD73-62C7-4C7A-A1BC-26C4F4BC4521}" dt="2025-03-05T13:23:33.212" v="1671" actId="20577"/>
          <ac:spMkLst>
            <pc:docMk/>
            <pc:sldMk cId="1215120620" sldId="287"/>
            <ac:spMk id="6" creationId="{5160559C-E655-73F8-FACD-DF727D7F81F0}"/>
          </ac:spMkLst>
        </pc:spChg>
        <pc:spChg chg="add mod">
          <ac:chgData name="Annemie De Turck" userId="7d7d1099-0cb9-466d-944a-dec251102317" providerId="ADAL" clId="{9495BD73-62C7-4C7A-A1BC-26C4F4BC4521}" dt="2025-03-05T13:24:40.019" v="1729" actId="1076"/>
          <ac:spMkLst>
            <pc:docMk/>
            <pc:sldMk cId="1215120620" sldId="287"/>
            <ac:spMk id="7" creationId="{A63D0DC7-9779-AD4A-1B9D-F045597B00D7}"/>
          </ac:spMkLst>
        </pc:spChg>
        <pc:spChg chg="add mod">
          <ac:chgData name="Annemie De Turck" userId="7d7d1099-0cb9-466d-944a-dec251102317" providerId="ADAL" clId="{9495BD73-62C7-4C7A-A1BC-26C4F4BC4521}" dt="2025-03-05T13:39:27.536" v="1785" actId="1076"/>
          <ac:spMkLst>
            <pc:docMk/>
            <pc:sldMk cId="1215120620" sldId="287"/>
            <ac:spMk id="8" creationId="{135F7C9B-30CF-930F-847A-316AE9AC64CD}"/>
          </ac:spMkLst>
        </pc:spChg>
        <pc:spChg chg="add mod">
          <ac:chgData name="Annemie De Turck" userId="7d7d1099-0cb9-466d-944a-dec251102317" providerId="ADAL" clId="{9495BD73-62C7-4C7A-A1BC-26C4F4BC4521}" dt="2025-03-05T13:40:58.108" v="1827" actId="20577"/>
          <ac:spMkLst>
            <pc:docMk/>
            <pc:sldMk cId="1215120620" sldId="287"/>
            <ac:spMk id="9" creationId="{F97140D3-259B-FC46-504F-234C5038E7C4}"/>
          </ac:spMkLst>
        </pc:spChg>
        <pc:spChg chg="add mod">
          <ac:chgData name="Annemie De Turck" userId="7d7d1099-0cb9-466d-944a-dec251102317" providerId="ADAL" clId="{9495BD73-62C7-4C7A-A1BC-26C4F4BC4521}" dt="2025-03-05T13:43:07.839" v="1867" actId="1076"/>
          <ac:spMkLst>
            <pc:docMk/>
            <pc:sldMk cId="1215120620" sldId="287"/>
            <ac:spMk id="10" creationId="{8017CD0A-6054-8591-2588-25A9155C2F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13/03/2025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12/03/2025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144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11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08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4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746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67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57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45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33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34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5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91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ppt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</a:t>
            </a:r>
            <a:r>
              <a:rPr lang="nl-BE" dirty="0" err="1"/>
              <a:t>Powerpoint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</a:t>
            </a:r>
            <a:r>
              <a:rPr lang="nl-BE" dirty="0" err="1"/>
              <a:t>Powerpoint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Provincie Vlaams-Brabant</a:t>
            </a:r>
          </a:p>
          <a:p>
            <a:r>
              <a:rPr lang="nl-NL" dirty="0"/>
              <a:t>Provincieplein 1</a:t>
            </a:r>
          </a:p>
          <a:p>
            <a:r>
              <a:rPr lang="nl-NL" dirty="0"/>
              <a:t>3010 Leuven</a:t>
            </a:r>
          </a:p>
          <a:p>
            <a:r>
              <a:rPr lang="nl-NL" dirty="0"/>
              <a:t>016-22 22 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</a:t>
            </a:r>
            <a:r>
              <a:rPr lang="nl-BE" dirty="0" err="1"/>
              <a:t>Powerpoint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26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</a:t>
            </a:r>
            <a:r>
              <a:rPr lang="nl-BE" dirty="0" err="1"/>
              <a:t>Powerpoint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2" r:id="rId4"/>
    <p:sldLayoutId id="214748364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26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</a:t>
            </a:r>
            <a:r>
              <a:rPr lang="nl-BE" dirty="0" err="1"/>
              <a:t>Powerpoint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fvLHR5naq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vlaamsbrabant.be/nl/onderwijs-en-vorming/educatief-aanbod/kwartetspel-dierenwelzijn" TargetMode="External"/><Relationship Id="rId4" Type="http://schemas.openxmlformats.org/officeDocument/2006/relationships/hyperlink" Target="https://share.vlaamsbrabant.be/Dierenwelzij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vlaamsbrabant.be/nl/dierenwelzijn#toc-0--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laamsbrabantdierenwelzijn" TargetMode="External"/><Relationship Id="rId2" Type="http://schemas.openxmlformats.org/officeDocument/2006/relationships/hyperlink" Target="mailto:Annemie.deturck@vlaamsbrabant.b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dierenwelzijn/informatie-voor-lokale-overheden/gemeentelijk-zwerfkattenpl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dierenwelzijn/werking-en-beleid/vlaamse-codex-dierenwelzijn-wat-verandert-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0CCDC-B2CA-AA04-26BF-AC8A1F53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 descr="Afbeelding met kleding, meubels, Conventie, stoel&#10;&#10;Automatisch gegenereerde beschrijving">
            <a:extLst>
              <a:ext uri="{FF2B5EF4-FFF2-40B4-BE49-F238E27FC236}">
                <a16:creationId xmlns:a16="http://schemas.microsoft.com/office/drawing/2014/main" id="{674828C4-294F-5F9A-4735-8A0B3A16D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12738"/>
            <a:ext cx="6224954" cy="6224954"/>
          </a:xfrm>
        </p:spPr>
      </p:pic>
    </p:spTree>
    <p:extLst>
      <p:ext uri="{BB962C8B-B14F-4D97-AF65-F5344CB8AC3E}">
        <p14:creationId xmlns:p14="http://schemas.microsoft.com/office/powerpoint/2010/main" val="269865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122DA-F2A9-F2B5-DC28-1D301A25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Provinciaal dierenbeleid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ECAB1-E896-2AF3-5AC9-D934F048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Materiaal: hoe aanvragen</a:t>
            </a:r>
          </a:p>
          <a:p>
            <a:pPr lvl="1"/>
            <a:r>
              <a:rPr lang="nl-BE" sz="2000" dirty="0">
                <a:hlinkClick r:id="rId3"/>
              </a:rPr>
              <a:t>https://forms.office.com/r/fvLHR5naqg</a:t>
            </a:r>
            <a:endParaRPr lang="nl-BE" sz="2000" dirty="0"/>
          </a:p>
          <a:p>
            <a:pPr lvl="1"/>
            <a:r>
              <a:rPr lang="nl-BE" sz="2000" dirty="0">
                <a:hlinkClick r:id="rId4"/>
              </a:rPr>
              <a:t>https://share.vlaamsbrabant.be/Dierenwelzijn/</a:t>
            </a:r>
            <a:endParaRPr lang="nl-BE" sz="2000" dirty="0"/>
          </a:p>
          <a:p>
            <a:pPr lvl="1"/>
            <a:r>
              <a:rPr lang="nl-BE" sz="2000" dirty="0">
                <a:hlinkClick r:id="rId5"/>
              </a:rPr>
              <a:t>https://www.vlaamsbrabant.be/nl/onderwijs-en-vorming/educatief-aanbod/kwartetspel-dierenwelzijn</a:t>
            </a:r>
            <a:endParaRPr lang="nl-BE" sz="2000" dirty="0"/>
          </a:p>
          <a:p>
            <a:pPr marL="457200" lvl="1" indent="0">
              <a:buNone/>
            </a:pPr>
            <a:endParaRPr lang="nl-BE" sz="2000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592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47ABC-1EA2-D1EA-35C1-60AE047D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Provinciaal dierenbeleid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46B8D-DFA6-A2E3-1E98-5DA0AA28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Ad hoc vragen en antwoorden</a:t>
            </a:r>
          </a:p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F5C316-2E38-B8B9-76E7-A02104DF1D3B}"/>
              </a:ext>
            </a:extLst>
          </p:cNvPr>
          <p:cNvSpPr txBox="1"/>
          <p:nvPr/>
        </p:nvSpPr>
        <p:spPr>
          <a:xfrm>
            <a:off x="962025" y="4457700"/>
            <a:ext cx="36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medisch behandelen zwerfkatten verplicht?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AECFAB-0BAB-0CA3-E13B-ABB14004F1F5}"/>
              </a:ext>
            </a:extLst>
          </p:cNvPr>
          <p:cNvSpPr txBox="1"/>
          <p:nvPr/>
        </p:nvSpPr>
        <p:spPr>
          <a:xfrm>
            <a:off x="6677024" y="2781300"/>
            <a:ext cx="206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Welke asielen beste voor langdurige opvang?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160559C-E655-73F8-FACD-DF727D7F81F0}"/>
              </a:ext>
            </a:extLst>
          </p:cNvPr>
          <p:cNvSpPr txBox="1"/>
          <p:nvPr/>
        </p:nvSpPr>
        <p:spPr>
          <a:xfrm>
            <a:off x="2066925" y="3242965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Wat met dode huisdieren op de weg?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3D0DC7-9779-AD4A-1B9D-F045597B00D7}"/>
              </a:ext>
            </a:extLst>
          </p:cNvPr>
          <p:cNvSpPr txBox="1"/>
          <p:nvPr/>
        </p:nvSpPr>
        <p:spPr>
          <a:xfrm>
            <a:off x="5390728" y="453835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Mogen </a:t>
            </a:r>
            <a:r>
              <a:rPr lang="nl-N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VOC’s</a:t>
            </a:r>
            <a:r>
              <a: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subsidies krijgen van de gemeente?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5F7C9B-30CF-930F-847A-316AE9AC64CD}"/>
              </a:ext>
            </a:extLst>
          </p:cNvPr>
          <p:cNvSpPr txBox="1"/>
          <p:nvPr/>
        </p:nvSpPr>
        <p:spPr>
          <a:xfrm>
            <a:off x="323850" y="2634734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Voorbeelden van communicatie honden aan de leiband?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7140D3-259B-FC46-504F-234C5038E7C4}"/>
              </a:ext>
            </a:extLst>
          </p:cNvPr>
          <p:cNvSpPr txBox="1"/>
          <p:nvPr/>
        </p:nvSpPr>
        <p:spPr>
          <a:xfrm>
            <a:off x="3462337" y="5805264"/>
            <a:ext cx="415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Hoe begin je aan een hondenlosloopzone?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17CD0A-6054-8591-2588-25A9155C2FC5}"/>
              </a:ext>
            </a:extLst>
          </p:cNvPr>
          <p:cNvSpPr txBox="1"/>
          <p:nvPr/>
        </p:nvSpPr>
        <p:spPr>
          <a:xfrm>
            <a:off x="861584" y="5397727"/>
            <a:ext cx="168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Hoe doen andere gemeenten dit?</a:t>
            </a:r>
          </a:p>
        </p:txBody>
      </p:sp>
    </p:spTree>
    <p:extLst>
      <p:ext uri="{BB962C8B-B14F-4D97-AF65-F5344CB8AC3E}">
        <p14:creationId xmlns:p14="http://schemas.microsoft.com/office/powerpoint/2010/main" val="12151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A0ECE-9919-E5BA-1809-72714F35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Label diervriendelijke gemeente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CF0A9-1134-E204-C9C2-473455F7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Beginselverklaring met 14 punten waar aan voldaan moet worden </a:t>
            </a:r>
          </a:p>
          <a:p>
            <a:r>
              <a:rPr lang="nl-BE" sz="2000" dirty="0"/>
              <a:t>Kapstok om een gedegen dierenwelzijnsbeleid aan op te hangen</a:t>
            </a:r>
          </a:p>
          <a:p>
            <a:r>
              <a:rPr lang="nl-BE" sz="2000" dirty="0"/>
              <a:t>Jaarlijkse evaluatie – dierenwelzijn is dynamisch</a:t>
            </a:r>
          </a:p>
          <a:p>
            <a:r>
              <a:rPr lang="nl-BE" sz="2000" dirty="0"/>
              <a:t>Toekomst – Evaluatie label </a:t>
            </a:r>
          </a:p>
        </p:txBody>
      </p:sp>
      <p:pic>
        <p:nvPicPr>
          <p:cNvPr id="5" name="Graphic 4" descr="Konijnengezicht met effen opvulling">
            <a:hlinkClick r:id="rId2"/>
            <a:extLst>
              <a:ext uri="{FF2B5EF4-FFF2-40B4-BE49-F238E27FC236}">
                <a16:creationId xmlns:a16="http://schemas.microsoft.com/office/drawing/2014/main" id="{426C20AF-EF2C-85FB-0885-1E10146C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5450" y="2343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122DA-F2A9-F2B5-DC28-1D301A25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Provinciaal dierenbeleid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ECAB1-E896-2AF3-5AC9-D934F048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/>
              <a:t>Verdere samenwerking en ondersteuning </a:t>
            </a:r>
            <a:r>
              <a:rPr lang="nl-BE" b="0" dirty="0" err="1"/>
              <a:t>oa</a:t>
            </a:r>
            <a:r>
              <a:rPr lang="nl-BE" b="0" dirty="0"/>
              <a:t> gemeente door kennis delen, coördineren, goede voorbeelden, …</a:t>
            </a:r>
          </a:p>
          <a:p>
            <a:r>
              <a:rPr lang="nl-BE" b="0" dirty="0"/>
              <a:t>Sensibilisering</a:t>
            </a:r>
          </a:p>
          <a:p>
            <a:r>
              <a:rPr lang="nl-BE" b="0" dirty="0"/>
              <a:t>Verdere versterking label diervriendelijke gemeente</a:t>
            </a:r>
          </a:p>
          <a:p>
            <a:r>
              <a:rPr lang="nl-BE" b="0" dirty="0"/>
              <a:t>Verplichtingen gemeenten mee ondersteunen en eventueel faciliteren</a:t>
            </a:r>
          </a:p>
          <a:p>
            <a:r>
              <a:rPr lang="nl-BE" b="0" dirty="0"/>
              <a:t>Regionaal </a:t>
            </a:r>
            <a:r>
              <a:rPr lang="nl-BE" b="0" dirty="0" err="1"/>
              <a:t>dierenopvangcentrum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116860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C61B0-323C-B91F-2ABB-E92D3D53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 descr="Afbeelding met kraan, brandkraan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B00E17CF-ECEA-B702-A064-FE7A6B5D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7" y="104775"/>
            <a:ext cx="6370638" cy="6370638"/>
          </a:xfrm>
        </p:spPr>
      </p:pic>
    </p:spTree>
    <p:extLst>
      <p:ext uri="{BB962C8B-B14F-4D97-AF65-F5344CB8AC3E}">
        <p14:creationId xmlns:p14="http://schemas.microsoft.com/office/powerpoint/2010/main" val="140580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78FDF-4395-7787-EA6A-4ACEE07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2D4AA-E2AE-CD82-E949-70D96A99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Annemie De Turck</a:t>
            </a:r>
          </a:p>
          <a:p>
            <a:r>
              <a:rPr lang="nl-BE" dirty="0">
                <a:hlinkClick r:id="rId2"/>
              </a:rPr>
              <a:t>Annemie.deturck@vlaamsbrabant.be</a:t>
            </a:r>
            <a:endParaRPr lang="nl-BE" dirty="0"/>
          </a:p>
          <a:p>
            <a:r>
              <a:rPr lang="nl-BE">
                <a:hlinkClick r:id="rId3"/>
              </a:rPr>
              <a:t>https://www.facebook.com/vlaamsbrabantdierenwelzijn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5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Welkom schepenen dierenwelzijn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12 maart 2025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890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4D085-60D5-3A6D-624A-C95E0632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C932BD-FFC1-549A-D91D-AB53E776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19u: openingswoord door gedeputeerde Bart Nevens</a:t>
            </a:r>
            <a:endParaRPr lang="nl-BE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19u10: een gemeentelijke dierenwelzijnsbeleid – wat moet en hoe kunnen we helpen? Annemie </a:t>
            </a:r>
            <a:r>
              <a:rPr lang="nl-BE" sz="1800" b="0" dirty="0">
                <a:latin typeface="Calibri" panose="020F0502020204030204" pitchFamily="34" charset="0"/>
                <a:ea typeface="Times New Roman" panose="02020603050405020304" pitchFamily="18" charset="0"/>
              </a:rPr>
              <a:t>De Turck – coördinator dierenbeleid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BE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20u</a:t>
            </a:r>
            <a:r>
              <a:rPr lang="nl-BE" sz="1800" b="0" dirty="0">
                <a:latin typeface="Calibri" panose="020F0502020204030204" pitchFamily="34" charset="0"/>
                <a:ea typeface="Times New Roman" panose="02020603050405020304" pitchFamily="18" charset="0"/>
              </a:rPr>
              <a:t>: Receptie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l-BE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39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DD17-AB33-763A-7E91-D96281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Dierenwelzijnsbeleid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970-296E-5B0F-154D-0D2682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Verplichtingen Vlaanderen</a:t>
            </a:r>
          </a:p>
          <a:p>
            <a:pPr lvl="1"/>
            <a:r>
              <a:rPr lang="nl-BE" sz="2800" dirty="0"/>
              <a:t>Zwerfkattenbeleid</a:t>
            </a:r>
          </a:p>
          <a:p>
            <a:pPr lvl="2"/>
            <a:r>
              <a:rPr lang="nl-NL" sz="1800" b="0" i="0" dirty="0">
                <a:solidFill>
                  <a:srgbClr val="687483"/>
                </a:solidFill>
                <a:effectLst/>
                <a:latin typeface="Flanders Art Sans"/>
              </a:rPr>
              <a:t>Ieder lokaal bestuur moet:</a:t>
            </a:r>
          </a:p>
          <a:p>
            <a:pPr lvl="3"/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een adequaat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inherit"/>
              </a:rPr>
              <a:t>plan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opstellen en uitvoeren voor de aanpak van overlast door zwerfkatten</a:t>
            </a:r>
          </a:p>
          <a:p>
            <a:pPr lvl="3"/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een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inherit"/>
              </a:rPr>
              <a:t>centraal meldpunt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oprichten </a:t>
            </a:r>
          </a:p>
          <a:p>
            <a:pPr lvl="3"/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vrijgelaten zwerfkatten gecontroleerd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inherit"/>
              </a:rPr>
              <a:t>voederen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 en van 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inherit"/>
              </a:rPr>
              <a:t>beschutting</a:t>
            </a:r>
            <a:r>
              <a:rPr lang="nl-NL" sz="1600" b="0" i="0" dirty="0">
                <a:solidFill>
                  <a:srgbClr val="687483"/>
                </a:solidFill>
                <a:effectLst/>
                <a:latin typeface="Flanders Art Sans"/>
              </a:rPr>
              <a:t> voorzien</a:t>
            </a:r>
          </a:p>
          <a:p>
            <a:pPr lvl="2"/>
            <a:r>
              <a:rPr lang="nl-BE" sz="1600" dirty="0">
                <a:latin typeface="Flanders Art Sans"/>
              </a:rPr>
              <a:t>Meer info </a:t>
            </a:r>
            <a:r>
              <a:rPr lang="nl-BE" sz="1600" dirty="0">
                <a:latin typeface="Flanders Art Sans"/>
                <a:hlinkClick r:id="rId3"/>
              </a:rPr>
              <a:t>hier</a:t>
            </a:r>
            <a:endParaRPr lang="nl-BE" sz="1600" dirty="0">
              <a:latin typeface="Flanders Art Sans"/>
            </a:endParaRPr>
          </a:p>
        </p:txBody>
      </p:sp>
    </p:spTree>
    <p:extLst>
      <p:ext uri="{BB962C8B-B14F-4D97-AF65-F5344CB8AC3E}">
        <p14:creationId xmlns:p14="http://schemas.microsoft.com/office/powerpoint/2010/main" val="7831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DD17-AB33-763A-7E91-D96281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Dierenwelzijnsbeleid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970-296E-5B0F-154D-0D2682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Verplichtingen Vlaanderen</a:t>
            </a:r>
          </a:p>
          <a:p>
            <a:pPr lvl="1"/>
            <a:r>
              <a:rPr lang="nl-BE" sz="2800" dirty="0"/>
              <a:t>Codex dierenwelzijn</a:t>
            </a:r>
          </a:p>
          <a:p>
            <a:pPr lvl="2"/>
            <a:r>
              <a:rPr lang="nl-BE" sz="1800" dirty="0">
                <a:latin typeface="Flanders Art Sans"/>
              </a:rPr>
              <a:t>Leidraad voor beleid maar ook verplichtingen zoals bv art. 15 – verplichting om als gemeente een samenwerking aan te gaan met een dierenasiel waaraan zwervende, verloren of achtergelaten dieren rechtstreeks kunnen toevertrouwd worden</a:t>
            </a:r>
          </a:p>
          <a:p>
            <a:pPr lvl="2"/>
            <a:r>
              <a:rPr lang="nl-BE" sz="1800" dirty="0">
                <a:latin typeface="Flanders Art Sans"/>
              </a:rPr>
              <a:t>Meer informatie over codex dierenwelzijn </a:t>
            </a:r>
            <a:r>
              <a:rPr lang="nl-BE" sz="1800" dirty="0">
                <a:latin typeface="Flanders Art Sans"/>
                <a:hlinkClick r:id="rId3"/>
              </a:rPr>
              <a:t>hier</a:t>
            </a:r>
            <a:r>
              <a:rPr lang="nl-BE" sz="1800" dirty="0">
                <a:latin typeface="Flanders Ar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72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DD17-AB33-763A-7E91-D96281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Dierenwelzijnsbeleid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970-296E-5B0F-154D-0D2682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Andere onderwerpen waar je als gemeente mee te maken krijgt:</a:t>
            </a:r>
          </a:p>
          <a:p>
            <a:pPr lvl="1"/>
            <a:r>
              <a:rPr lang="nl-BE" sz="1800" dirty="0">
                <a:latin typeface="Flanders Art Sans"/>
              </a:rPr>
              <a:t>Ongedierte</a:t>
            </a:r>
          </a:p>
          <a:p>
            <a:pPr lvl="1"/>
            <a:r>
              <a:rPr lang="nl-BE" sz="1800" dirty="0">
                <a:latin typeface="Flanders Art Sans"/>
              </a:rPr>
              <a:t>Duivenoverlast</a:t>
            </a:r>
          </a:p>
          <a:p>
            <a:pPr lvl="1"/>
            <a:r>
              <a:rPr lang="nl-BE" sz="1800" dirty="0">
                <a:latin typeface="Flanders Art Sans"/>
              </a:rPr>
              <a:t>Everzwijnen</a:t>
            </a:r>
          </a:p>
          <a:p>
            <a:pPr lvl="1"/>
            <a:r>
              <a:rPr lang="nl-BE" sz="1800" dirty="0">
                <a:latin typeface="Flanders Art Sans"/>
              </a:rPr>
              <a:t>Exoten zoals bv de Aziatische hoornaar</a:t>
            </a:r>
          </a:p>
          <a:p>
            <a:pPr lvl="1"/>
            <a:r>
              <a:rPr lang="nl-BE" sz="1800" dirty="0">
                <a:latin typeface="Flanders Art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329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DD17-AB33-763A-7E91-D96281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Provinciale ondersteuning Dieren(</a:t>
            </a:r>
            <a:r>
              <a:rPr lang="nl-BE" dirty="0" err="1"/>
              <a:t>welzijns</a:t>
            </a:r>
            <a:r>
              <a:rPr lang="nl-BE" dirty="0"/>
              <a:t>)beleid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970-296E-5B0F-154D-0D2682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Voor wie?</a:t>
            </a:r>
          </a:p>
          <a:p>
            <a:pPr lvl="1"/>
            <a:r>
              <a:rPr lang="nl-BE" dirty="0"/>
              <a:t>Gemeenten</a:t>
            </a:r>
          </a:p>
          <a:p>
            <a:pPr lvl="1"/>
            <a:r>
              <a:rPr lang="nl-BE" dirty="0"/>
              <a:t>Politiezones</a:t>
            </a:r>
          </a:p>
          <a:p>
            <a:pPr lvl="1"/>
            <a:r>
              <a:rPr lang="nl-BE" dirty="0"/>
              <a:t>Erkende asielen</a:t>
            </a:r>
          </a:p>
          <a:p>
            <a:pPr lvl="1"/>
            <a:r>
              <a:rPr lang="nl-BE" dirty="0"/>
              <a:t>Burgers</a:t>
            </a:r>
          </a:p>
          <a:p>
            <a:pPr lvl="1"/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139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DD17-AB33-763A-7E91-D96281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Provinciaal dierenbeleid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F76970-296E-5B0F-154D-0D26826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Welke ondersteuning?</a:t>
            </a:r>
          </a:p>
          <a:p>
            <a:pPr lvl="1"/>
            <a:r>
              <a:rPr lang="nl-BE" dirty="0"/>
              <a:t>Halfjaarlijks overleg</a:t>
            </a:r>
          </a:p>
          <a:p>
            <a:pPr lvl="1"/>
            <a:r>
              <a:rPr lang="nl-BE" dirty="0"/>
              <a:t>Teams-sites </a:t>
            </a:r>
          </a:p>
          <a:p>
            <a:pPr lvl="1"/>
            <a:r>
              <a:rPr lang="nl-BE" dirty="0"/>
              <a:t>Studiedagen – elk najaar</a:t>
            </a:r>
          </a:p>
          <a:p>
            <a:pPr lvl="1"/>
            <a:r>
              <a:rPr lang="nl-BE" dirty="0"/>
              <a:t>Algemene sensibilisering (eigen sensibilisering maar ook voorbeelden)</a:t>
            </a:r>
          </a:p>
          <a:p>
            <a:pPr lvl="1"/>
            <a:r>
              <a:rPr lang="nl-BE" dirty="0"/>
              <a:t>Aanbod materiaal</a:t>
            </a:r>
          </a:p>
          <a:p>
            <a:pPr lvl="1"/>
            <a:r>
              <a:rPr lang="nl-BE" dirty="0"/>
              <a:t>Draaiboeken</a:t>
            </a:r>
          </a:p>
          <a:p>
            <a:pPr lvl="1"/>
            <a:r>
              <a:rPr lang="nl-BE" dirty="0"/>
              <a:t>Delen goede voorbeelden</a:t>
            </a:r>
          </a:p>
          <a:p>
            <a:pPr lvl="1"/>
            <a:r>
              <a:rPr lang="nl-BE" dirty="0"/>
              <a:t>Ad hoc vragen</a:t>
            </a:r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Diazoom 4">
                <a:extLst>
                  <a:ext uri="{FF2B5EF4-FFF2-40B4-BE49-F238E27FC236}">
                    <a16:creationId xmlns:a16="http://schemas.microsoft.com/office/drawing/2014/main" id="{3A3848B9-36E2-9FC6-5F8B-73E7DE45B1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9196569"/>
                  </p:ext>
                </p:extLst>
              </p:nvPr>
            </p:nvGraphicFramePr>
            <p:xfrm flipH="1">
              <a:off x="7591425" y="3646009"/>
              <a:ext cx="552450" cy="414338"/>
            </p:xfrm>
            <a:graphic>
              <a:graphicData uri="http://schemas.microsoft.com/office/powerpoint/2016/slidezoom">
                <pslz:sldZm>
                  <pslz:sldZmObj sldId="268" cId="3905923808">
                    <pslz:zmPr id="{882993C3-5447-4264-BA36-7AEE034BD2C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552450" cy="4143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Diazoom 4">
                <a:extLst>
                  <a:ext uri="{FF2B5EF4-FFF2-40B4-BE49-F238E27FC236}">
                    <a16:creationId xmlns:a16="http://schemas.microsoft.com/office/drawing/2014/main" id="{3A3848B9-36E2-9FC6-5F8B-73E7DE45B1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91425" y="3646009"/>
                <a:ext cx="552450" cy="4143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Diazoom 6">
                <a:extLst>
                  <a:ext uri="{FF2B5EF4-FFF2-40B4-BE49-F238E27FC236}">
                    <a16:creationId xmlns:a16="http://schemas.microsoft.com/office/drawing/2014/main" id="{E686AA79-C342-728A-3E0D-1EA77ED7A6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9823074"/>
                  </p:ext>
                </p:extLst>
              </p:nvPr>
            </p:nvGraphicFramePr>
            <p:xfrm>
              <a:off x="6369050" y="3952875"/>
              <a:ext cx="596900" cy="447675"/>
            </p:xfrm>
            <a:graphic>
              <a:graphicData uri="http://schemas.microsoft.com/office/powerpoint/2016/slidezoom">
                <pslz:sldZm>
                  <pslz:sldZmObj sldId="265" cId="3575351876">
                    <pslz:zmPr id="{BA5F8771-CBA0-4300-850B-3F4C2D0F10B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6900" cy="4476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Diazoom 6">
                <a:extLst>
                  <a:ext uri="{FF2B5EF4-FFF2-40B4-BE49-F238E27FC236}">
                    <a16:creationId xmlns:a16="http://schemas.microsoft.com/office/drawing/2014/main" id="{E686AA79-C342-728A-3E0D-1EA77ED7A6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9050" y="3952875"/>
                <a:ext cx="596900" cy="4476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Diazoom 8">
                <a:extLst>
                  <a:ext uri="{FF2B5EF4-FFF2-40B4-BE49-F238E27FC236}">
                    <a16:creationId xmlns:a16="http://schemas.microsoft.com/office/drawing/2014/main" id="{4A59CF2F-D200-591C-1E70-948D35A1FB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5239802"/>
                  </p:ext>
                </p:extLst>
              </p:nvPr>
            </p:nvGraphicFramePr>
            <p:xfrm>
              <a:off x="5772150" y="5021031"/>
              <a:ext cx="596900" cy="447675"/>
            </p:xfrm>
            <a:graphic>
              <a:graphicData uri="http://schemas.microsoft.com/office/powerpoint/2016/slidezoom">
                <pslz:sldZm>
                  <pslz:sldZmObj sldId="287" cId="1215120620">
                    <pslz:zmPr id="{5C681E7D-494B-48E9-B0DC-2209FA72945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6900" cy="4476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Diazoom 8">
                <a:extLst>
                  <a:ext uri="{FF2B5EF4-FFF2-40B4-BE49-F238E27FC236}">
                    <a16:creationId xmlns:a16="http://schemas.microsoft.com/office/drawing/2014/main" id="{4A59CF2F-D200-591C-1E70-948D35A1FB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2150" y="5021031"/>
                <a:ext cx="596900" cy="4476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5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122DA-F2A9-F2B5-DC28-1D301A25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Provinciaal dierenbeleid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ECAB1-E896-2AF3-5AC9-D934F048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Materiaal: voorbeelden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 descr="Afbeelding met tekst, boek, Afdrukken, grafische vormgeving&#10;&#10;Automatisch gegenereerde beschrijving">
            <a:extLst>
              <a:ext uri="{FF2B5EF4-FFF2-40B4-BE49-F238E27FC236}">
                <a16:creationId xmlns:a16="http://schemas.microsoft.com/office/drawing/2014/main" id="{4157CCAE-C09F-A899-C62C-FBA618F1A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645" y="730081"/>
            <a:ext cx="3533779" cy="2650335"/>
          </a:xfrm>
          <a:prstGeom prst="rect">
            <a:avLst/>
          </a:prstGeom>
        </p:spPr>
      </p:pic>
      <p:pic>
        <p:nvPicPr>
          <p:cNvPr id="15" name="Afbeelding 14" descr="Afbeelding met buitenshuis, boom, tekst, hemel&#10;&#10;Automatisch gegenereerde beschrijving">
            <a:extLst>
              <a:ext uri="{FF2B5EF4-FFF2-40B4-BE49-F238E27FC236}">
                <a16:creationId xmlns:a16="http://schemas.microsoft.com/office/drawing/2014/main" id="{A3063B6C-0D65-D5B2-79CF-8450BA879E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7953" y="2204078"/>
            <a:ext cx="4314825" cy="3236119"/>
          </a:xfrm>
          <a:prstGeom prst="rect">
            <a:avLst/>
          </a:prstGeom>
        </p:spPr>
      </p:pic>
      <p:pic>
        <p:nvPicPr>
          <p:cNvPr id="17" name="Afbeelding 16" descr="Afbeelding met tekst, muur, overdekt, meubels">
            <a:extLst>
              <a:ext uri="{FF2B5EF4-FFF2-40B4-BE49-F238E27FC236}">
                <a16:creationId xmlns:a16="http://schemas.microsoft.com/office/drawing/2014/main" id="{42E232BA-2841-26B5-1C0B-50AFFB3CF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2" y="664020"/>
            <a:ext cx="3855914" cy="2891936"/>
          </a:xfrm>
          <a:prstGeom prst="rect">
            <a:avLst/>
          </a:prstGeom>
        </p:spPr>
      </p:pic>
      <p:pic>
        <p:nvPicPr>
          <p:cNvPr id="13" name="Afbeelding 12" descr="Afbeelding met tekst, plant, gras&#10;&#10;Automatisch gegenereerde beschrijving">
            <a:extLst>
              <a:ext uri="{FF2B5EF4-FFF2-40B4-BE49-F238E27FC236}">
                <a16:creationId xmlns:a16="http://schemas.microsoft.com/office/drawing/2014/main" id="{8EB615C0-FCA4-CF19-B643-C0E73EC99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8" y="170787"/>
            <a:ext cx="4382689" cy="5843585"/>
          </a:xfrm>
          <a:prstGeom prst="rect">
            <a:avLst/>
          </a:prstGeom>
        </p:spPr>
      </p:pic>
      <p:pic>
        <p:nvPicPr>
          <p:cNvPr id="9" name="Afbeelding 8" descr="Afbeelding met gras, buitenshuis, plant, voskleurig&#10;&#10;Automatisch gegenereerde beschrijving">
            <a:extLst>
              <a:ext uri="{FF2B5EF4-FFF2-40B4-BE49-F238E27FC236}">
                <a16:creationId xmlns:a16="http://schemas.microsoft.com/office/drawing/2014/main" id="{83F18DD5-9B92-9456-0731-AECD5958A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86" y="3921691"/>
            <a:ext cx="4131449" cy="2754299"/>
          </a:xfrm>
          <a:prstGeom prst="rect">
            <a:avLst/>
          </a:prstGeom>
        </p:spPr>
      </p:pic>
      <p:pic>
        <p:nvPicPr>
          <p:cNvPr id="7" name="Afbeelding 6" descr="Afbeelding met tekst, kop, gras, wegwerpbeker">
            <a:extLst>
              <a:ext uri="{FF2B5EF4-FFF2-40B4-BE49-F238E27FC236}">
                <a16:creationId xmlns:a16="http://schemas.microsoft.com/office/drawing/2014/main" id="{CB749CA0-538B-480A-DBFF-5F70449DE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5" y="1718313"/>
            <a:ext cx="3139649" cy="47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euw log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b53eb1-31a3-4148-bb5f-197857a01ad0">
      <Terms xmlns="http://schemas.microsoft.com/office/infopath/2007/PartnerControls"/>
    </lcf76f155ced4ddcb4097134ff3c332f>
    <SPFxTotalFileSize xmlns="23fa3a4d-b0d2-4516-8b31-3f4a8a4cdd88" xsi:nil="true"/>
    <TaxCatchAll xmlns="23fa3a4d-b0d2-4516-8b31-3f4a8a4cdd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83B3A8530864F981A9B56CB7EEAC8" ma:contentTypeVersion="12" ma:contentTypeDescription="Een nieuw document maken." ma:contentTypeScope="" ma:versionID="aacb9a2be0c46953632c9b73c7950695">
  <xsd:schema xmlns:xsd="http://www.w3.org/2001/XMLSchema" xmlns:xs="http://www.w3.org/2001/XMLSchema" xmlns:p="http://schemas.microsoft.com/office/2006/metadata/properties" xmlns:ns2="21b53eb1-31a3-4148-bb5f-197857a01ad0" xmlns:ns3="23fa3a4d-b0d2-4516-8b31-3f4a8a4cdd88" targetNamespace="http://schemas.microsoft.com/office/2006/metadata/properties" ma:root="true" ma:fieldsID="4d806cbd9c1aa66f035d39fb9d0f70c1" ns2:_="" ns3:_="">
    <xsd:import namespace="21b53eb1-31a3-4148-bb5f-197857a01ad0"/>
    <xsd:import namespace="23fa3a4d-b0d2-4516-8b31-3f4a8a4cdd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PFxTotalFileSiz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3eb1-31a3-4148-bb5f-197857a01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4e27e6f5-d561-4f1e-b797-f5c71a412f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a3a4d-b0d2-4516-8b31-3f4a8a4cdd88" elementFormDefault="qualified">
    <xsd:import namespace="http://schemas.microsoft.com/office/2006/documentManagement/types"/>
    <xsd:import namespace="http://schemas.microsoft.com/office/infopath/2007/PartnerControls"/>
    <xsd:element name="SPFxTotalFileSize" ma:index="12" nillable="true" ma:displayName="Alle versies" ma:internalName="SPFxTotalFileSize">
      <xsd:simpleType>
        <xsd:restriction base="dms:Number">
          <xsd:minInclusive value="0"/>
        </xsd:restriction>
      </xsd:simpleType>
    </xsd:element>
    <xsd:element name="TaxCatchAll" ma:index="15" nillable="true" ma:displayName="Taxonomy Catch All Column" ma:hidden="true" ma:list="{5a348b30-3535-4766-b31b-2387988a9f54}" ma:internalName="TaxCatchAll" ma:showField="CatchAllData" ma:web="23fa3a4d-b0d2-4516-8b31-3f4a8a4cdd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8E0B9-BE9F-4848-B522-942D7567E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C57387-7642-4159-AFD0-7038CCCE540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3fa3a4d-b0d2-4516-8b31-3f4a8a4cdd88"/>
    <ds:schemaRef ds:uri="http://purl.org/dc/elements/1.1/"/>
    <ds:schemaRef ds:uri="http://www.w3.org/XML/1998/namespace"/>
    <ds:schemaRef ds:uri="21b53eb1-31a3-4148-bb5f-197857a01ad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972C22-BAC1-4C01-8308-32BF50FB7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3eb1-31a3-4148-bb5f-197857a01ad0"/>
    <ds:schemaRef ds:uri="23fa3a4d-b0d2-4516-8b31-3f4a8a4cd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10191</TotalTime>
  <Words>390</Words>
  <Application>Microsoft Office PowerPoint</Application>
  <PresentationFormat>Diavoorstelling (4:3)</PresentationFormat>
  <Paragraphs>88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Flanders Art Sans</vt:lpstr>
      <vt:lpstr>inherit</vt:lpstr>
      <vt:lpstr>Symbol</vt:lpstr>
      <vt:lpstr>Wingdings</vt:lpstr>
      <vt:lpstr>nieuw logo</vt:lpstr>
      <vt:lpstr>presentatie</vt:lpstr>
      <vt:lpstr>PowerPoint-presentatie</vt:lpstr>
      <vt:lpstr>Welkom schepenen dierenwelzijn</vt:lpstr>
      <vt:lpstr>Agenda</vt:lpstr>
      <vt:lpstr>Dierenwelzijnsbeleid</vt:lpstr>
      <vt:lpstr>Dierenwelzijnsbeleid</vt:lpstr>
      <vt:lpstr>Dierenwelzijnsbeleid</vt:lpstr>
      <vt:lpstr>Provinciale ondersteuning Dieren(welzijns)beleid</vt:lpstr>
      <vt:lpstr>Provinciaal dierenbeleid</vt:lpstr>
      <vt:lpstr>Provinciaal dierenbeleid</vt:lpstr>
      <vt:lpstr>Provinciaal dierenbeleid</vt:lpstr>
      <vt:lpstr>Provinciaal dierenbeleid</vt:lpstr>
      <vt:lpstr>Label diervriendelijke gemeente</vt:lpstr>
      <vt:lpstr>Provinciaal dierenbeleid</vt:lpstr>
      <vt:lpstr>PowerPoint-presentatie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Annemie De Turck</dc:creator>
  <cp:lastModifiedBy>Annemie De Turck</cp:lastModifiedBy>
  <cp:revision>4</cp:revision>
  <cp:lastPrinted>2024-11-18T11:16:48Z</cp:lastPrinted>
  <dcterms:created xsi:type="dcterms:W3CDTF">2024-11-08T10:27:27Z</dcterms:created>
  <dcterms:modified xsi:type="dcterms:W3CDTF">2025-03-13T06:49:44Z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0x01010089F83B3A8530864F981A9B56CB7EEAC8</vt:lpwstr>
  </property>
  <property fmtid="{D5CDD505-2E9C-101B-9397-08002B2CF9AE}" pid="3" name="MediaServiceImageTags">
    <vt:lpwstr/>
  </property>
</Properties>
</file>